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0"/>
  </p:notesMasterIdLst>
  <p:sldIdLst>
    <p:sldId id="257" r:id="rId5"/>
    <p:sldId id="266" r:id="rId6"/>
    <p:sldId id="273" r:id="rId7"/>
    <p:sldId id="277" r:id="rId8"/>
    <p:sldId id="282" r:id="rId9"/>
    <p:sldId id="269" r:id="rId10"/>
    <p:sldId id="288" r:id="rId11"/>
    <p:sldId id="274" r:id="rId12"/>
    <p:sldId id="298" r:id="rId13"/>
    <p:sldId id="297" r:id="rId14"/>
    <p:sldId id="293" r:id="rId15"/>
    <p:sldId id="295" r:id="rId16"/>
    <p:sldId id="296" r:id="rId17"/>
    <p:sldId id="291" r:id="rId18"/>
    <p:sldId id="29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74C351-0CFF-AFC8-50B9-BBD20606AB19}" name="양원석(2017182020)" initials="양원" userId="S::undugy@kpu.ac.kr::968726e3-e4c0-46e4-87a7-714f00776d23" providerId="AD"/>
  <p188:author id="{660739D3-B746-9AF0-AC9F-B7F08CACA1C2}" name="최준혁(2017184035)" initials="최준" userId="S::lluxuryl98@kpu.ac.kr::a1b12fc5-ec93-40ea-901a-fe138a92ee0a" providerId="AD"/>
  <p188:author id="{18A364F9-1758-92A5-6D25-FBE613B28678}" name="박해성(2017182016)" initials="박" userId="박해성(2017182016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D0F7"/>
    <a:srgbClr val="171515"/>
    <a:srgbClr val="1E90FF"/>
    <a:srgbClr val="00B0F0"/>
    <a:srgbClr val="FF0000"/>
    <a:srgbClr val="000000"/>
    <a:srgbClr val="C092F4"/>
    <a:srgbClr val="ED7D31"/>
    <a:srgbClr val="154FB7"/>
    <a:srgbClr val="649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8C2CC-264E-456A-8F64-9DF029560671}" v="643" dt="2022-04-30T13:48:51.058"/>
    <p1510:client id="{27B2B2F8-A149-4BFF-8636-DD2B921054C8}" v="828" dt="2022-04-30T13:33:33.356"/>
    <p1510:client id="{44E769D7-9F64-4F45-A35F-2EEAD601BC9C}" v="465" dt="2022-04-30T13:36:01.798"/>
    <p1510:client id="{7A7E06F1-908D-4FFB-9C60-C287939C9B71}" v="328" dt="2022-04-30T11:49:59.838"/>
    <p1510:client id="{A939197C-6F7C-4845-BDE5-BEA5CF95BF32}" v="13" dt="2022-04-30T11:20:57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준혁(2017184035)" userId="S::lluxuryl98@tukorea.ac.kr::a1b12fc5-ec93-40ea-901a-fe138a92ee0a" providerId="AD" clId="Web-{236FA643-6E5C-4213-A25B-BF140ABB5A03}"/>
    <pc:docChg chg="delSld modSld sldOrd">
      <pc:chgData name="최준혁(2017184035)" userId="S::lluxuryl98@tukorea.ac.kr::a1b12fc5-ec93-40ea-901a-fe138a92ee0a" providerId="AD" clId="Web-{236FA643-6E5C-4213-A25B-BF140ABB5A03}" dt="2022-04-26T06:59:43.943" v="255" actId="20577"/>
      <pc:docMkLst>
        <pc:docMk/>
      </pc:docMkLst>
      <pc:sldChg chg="addSp delSp modSp">
        <pc:chgData name="최준혁(2017184035)" userId="S::lluxuryl98@tukorea.ac.kr::a1b12fc5-ec93-40ea-901a-fe138a92ee0a" providerId="AD" clId="Web-{236FA643-6E5C-4213-A25B-BF140ABB5A03}" dt="2022-04-26T06:59:43.943" v="255" actId="20577"/>
        <pc:sldMkLst>
          <pc:docMk/>
          <pc:sldMk cId="3479295930" sldId="270"/>
        </pc:sldMkLst>
        <pc:spChg chg="add del mod">
          <ac:chgData name="최준혁(2017184035)" userId="S::lluxuryl98@tukorea.ac.kr::a1b12fc5-ec93-40ea-901a-fe138a92ee0a" providerId="AD" clId="Web-{236FA643-6E5C-4213-A25B-BF140ABB5A03}" dt="2022-04-26T06:59:43.943" v="255" actId="20577"/>
          <ac:spMkLst>
            <pc:docMk/>
            <pc:sldMk cId="3479295930" sldId="270"/>
            <ac:spMk id="7" creationId="{F65FEBFE-FB94-42BE-BD13-E7BECA4E5C45}"/>
          </ac:spMkLst>
        </pc:spChg>
      </pc:sldChg>
      <pc:sldChg chg="addSp delSp modSp">
        <pc:chgData name="최준혁(2017184035)" userId="S::lluxuryl98@tukorea.ac.kr::a1b12fc5-ec93-40ea-901a-fe138a92ee0a" providerId="AD" clId="Web-{236FA643-6E5C-4213-A25B-BF140ABB5A03}" dt="2022-04-26T05:33:32.572" v="49" actId="14100"/>
        <pc:sldMkLst>
          <pc:docMk/>
          <pc:sldMk cId="4087773871" sldId="273"/>
        </pc:sldMkLst>
        <pc:spChg chg="add del">
          <ac:chgData name="최준혁(2017184035)" userId="S::lluxuryl98@tukorea.ac.kr::a1b12fc5-ec93-40ea-901a-fe138a92ee0a" providerId="AD" clId="Web-{236FA643-6E5C-4213-A25B-BF140ABB5A03}" dt="2022-04-26T05:33:25.572" v="48"/>
          <ac:spMkLst>
            <pc:docMk/>
            <pc:sldMk cId="4087773871" sldId="273"/>
            <ac:spMk id="10" creationId="{0B40C236-8F8F-4DCE-94C7-40E9F2BFF0F2}"/>
          </ac:spMkLst>
        </pc:spChg>
        <pc:spChg chg="mod">
          <ac:chgData name="최준혁(2017184035)" userId="S::lluxuryl98@tukorea.ac.kr::a1b12fc5-ec93-40ea-901a-fe138a92ee0a" providerId="AD" clId="Web-{236FA643-6E5C-4213-A25B-BF140ABB5A03}" dt="2022-04-26T05:33:32.572" v="49" actId="14100"/>
          <ac:spMkLst>
            <pc:docMk/>
            <pc:sldMk cId="4087773871" sldId="273"/>
            <ac:spMk id="16" creationId="{DEBD2E03-5A6C-42A3-A056-2A82F495FF41}"/>
          </ac:spMkLst>
        </pc:spChg>
        <pc:picChg chg="add del">
          <ac:chgData name="최준혁(2017184035)" userId="S::lluxuryl98@tukorea.ac.kr::a1b12fc5-ec93-40ea-901a-fe138a92ee0a" providerId="AD" clId="Web-{236FA643-6E5C-4213-A25B-BF140ABB5A03}" dt="2022-04-26T05:33:21.478" v="47"/>
          <ac:picMkLst>
            <pc:docMk/>
            <pc:sldMk cId="4087773871" sldId="273"/>
            <ac:picMk id="6" creationId="{28025C0E-A4B1-433E-ABE8-FEE2895AAE59}"/>
          </ac:picMkLst>
        </pc:picChg>
      </pc:sldChg>
      <pc:sldChg chg="addSp delSp">
        <pc:chgData name="최준혁(2017184035)" userId="S::lluxuryl98@tukorea.ac.kr::a1b12fc5-ec93-40ea-901a-fe138a92ee0a" providerId="AD" clId="Web-{236FA643-6E5C-4213-A25B-BF140ABB5A03}" dt="2022-04-26T06:05:07.795" v="55"/>
        <pc:sldMkLst>
          <pc:docMk/>
          <pc:sldMk cId="551710621" sldId="274"/>
        </pc:sldMkLst>
        <pc:spChg chg="add del">
          <ac:chgData name="최준혁(2017184035)" userId="S::lluxuryl98@tukorea.ac.kr::a1b12fc5-ec93-40ea-901a-fe138a92ee0a" providerId="AD" clId="Web-{236FA643-6E5C-4213-A25B-BF140ABB5A03}" dt="2022-04-26T06:05:07.795" v="55"/>
          <ac:spMkLst>
            <pc:docMk/>
            <pc:sldMk cId="551710621" sldId="274"/>
            <ac:spMk id="4" creationId="{B562AB84-EE28-350C-E674-A86E7D3F7298}"/>
          </ac:spMkLst>
        </pc:spChg>
        <pc:spChg chg="add del">
          <ac:chgData name="최준혁(2017184035)" userId="S::lluxuryl98@tukorea.ac.kr::a1b12fc5-ec93-40ea-901a-fe138a92ee0a" providerId="AD" clId="Web-{236FA643-6E5C-4213-A25B-BF140ABB5A03}" dt="2022-04-26T06:05:06.686" v="54"/>
          <ac:spMkLst>
            <pc:docMk/>
            <pc:sldMk cId="551710621" sldId="274"/>
            <ac:spMk id="7" creationId="{FBCC95DA-EC38-34EC-E08B-6F6AF5C676CF}"/>
          </ac:spMkLst>
        </pc:spChg>
      </pc:sldChg>
      <pc:sldChg chg="modSp ord">
        <pc:chgData name="최준혁(2017184035)" userId="S::lluxuryl98@tukorea.ac.kr::a1b12fc5-ec93-40ea-901a-fe138a92ee0a" providerId="AD" clId="Web-{236FA643-6E5C-4213-A25B-BF140ABB5A03}" dt="2022-04-26T05:33:17.306" v="43" actId="20577"/>
        <pc:sldMkLst>
          <pc:docMk/>
          <pc:sldMk cId="3804464220" sldId="277"/>
        </pc:sldMkLst>
        <pc:spChg chg="mod">
          <ac:chgData name="최준혁(2017184035)" userId="S::lluxuryl98@tukorea.ac.kr::a1b12fc5-ec93-40ea-901a-fe138a92ee0a" providerId="AD" clId="Web-{236FA643-6E5C-4213-A25B-BF140ABB5A03}" dt="2022-04-26T05:33:17.306" v="43" actId="20577"/>
          <ac:spMkLst>
            <pc:docMk/>
            <pc:sldMk cId="3804464220" sldId="277"/>
            <ac:spMk id="46" creationId="{0C61B45A-F6D1-4F25-A7BE-967FF6AA472F}"/>
          </ac:spMkLst>
        </pc:spChg>
      </pc:sldChg>
      <pc:sldChg chg="ord">
        <pc:chgData name="최준혁(2017184035)" userId="S::lluxuryl98@tukorea.ac.kr::a1b12fc5-ec93-40ea-901a-fe138a92ee0a" providerId="AD" clId="Web-{236FA643-6E5C-4213-A25B-BF140ABB5A03}" dt="2022-04-26T05:32:55.603" v="2"/>
        <pc:sldMkLst>
          <pc:docMk/>
          <pc:sldMk cId="2204724658" sldId="282"/>
        </pc:sldMkLst>
      </pc:sldChg>
      <pc:sldChg chg="addSp delSp modSp">
        <pc:chgData name="최준혁(2017184035)" userId="S::lluxuryl98@tukorea.ac.kr::a1b12fc5-ec93-40ea-901a-fe138a92ee0a" providerId="AD" clId="Web-{236FA643-6E5C-4213-A25B-BF140ABB5A03}" dt="2022-04-26T06:59:20.505" v="241"/>
        <pc:sldMkLst>
          <pc:docMk/>
          <pc:sldMk cId="2892902703" sldId="291"/>
        </pc:sldMkLst>
        <pc:spChg chg="add del mod">
          <ac:chgData name="최준혁(2017184035)" userId="S::lluxuryl98@tukorea.ac.kr::a1b12fc5-ec93-40ea-901a-fe138a92ee0a" providerId="AD" clId="Web-{236FA643-6E5C-4213-A25B-BF140ABB5A03}" dt="2022-04-26T06:20:17.158" v="210"/>
          <ac:spMkLst>
            <pc:docMk/>
            <pc:sldMk cId="2892902703" sldId="291"/>
            <ac:spMk id="5" creationId="{4F8E11E1-5AAB-92F3-EE0F-E3D238900126}"/>
          </ac:spMkLst>
        </pc:spChg>
        <pc:spChg chg="add del">
          <ac:chgData name="최준혁(2017184035)" userId="S::lluxuryl98@tukorea.ac.kr::a1b12fc5-ec93-40ea-901a-fe138a92ee0a" providerId="AD" clId="Web-{236FA643-6E5C-4213-A25B-BF140ABB5A03}" dt="2022-04-26T06:36:07.257" v="225"/>
          <ac:spMkLst>
            <pc:docMk/>
            <pc:sldMk cId="2892902703" sldId="291"/>
            <ac:spMk id="6" creationId="{6D4BCBAC-0858-DC8A-7221-03FC46ED6CFE}"/>
          </ac:spMkLst>
        </pc:spChg>
        <pc:graphicFrameChg chg="add del mod modGraphic">
          <ac:chgData name="최준혁(2017184035)" userId="S::lluxuryl98@tukorea.ac.kr::a1b12fc5-ec93-40ea-901a-fe138a92ee0a" providerId="AD" clId="Web-{236FA643-6E5C-4213-A25B-BF140ABB5A03}" dt="2022-04-26T06:59:20.505" v="241"/>
          <ac:graphicFrameMkLst>
            <pc:docMk/>
            <pc:sldMk cId="2892902703" sldId="291"/>
            <ac:graphicFrameMk id="2" creationId="{3FA5076C-1A3B-4E4D-9E2F-85801572496A}"/>
          </ac:graphicFrameMkLst>
        </pc:graphicFrameChg>
        <pc:graphicFrameChg chg="modGraphic">
          <ac:chgData name="최준혁(2017184035)" userId="S::lluxuryl98@tukorea.ac.kr::a1b12fc5-ec93-40ea-901a-fe138a92ee0a" providerId="AD" clId="Web-{236FA643-6E5C-4213-A25B-BF140ABB5A03}" dt="2022-04-26T06:24:13.007" v="215"/>
          <ac:graphicFrameMkLst>
            <pc:docMk/>
            <pc:sldMk cId="2892902703" sldId="291"/>
            <ac:graphicFrameMk id="4" creationId="{814B1DE2-3F8C-45DF-8EEC-BA84B3A81F99}"/>
          </ac:graphicFrameMkLst>
        </pc:graphicFrameChg>
      </pc:sldChg>
      <pc:sldChg chg="modSp">
        <pc:chgData name="최준혁(2017184035)" userId="S::lluxuryl98@tukorea.ac.kr::a1b12fc5-ec93-40ea-901a-fe138a92ee0a" providerId="AD" clId="Web-{236FA643-6E5C-4213-A25B-BF140ABB5A03}" dt="2022-04-26T06:40:38.731" v="234" actId="20577"/>
        <pc:sldMkLst>
          <pc:docMk/>
          <pc:sldMk cId="1967273475" sldId="293"/>
        </pc:sldMkLst>
        <pc:spChg chg="mod">
          <ac:chgData name="최준혁(2017184035)" userId="S::lluxuryl98@tukorea.ac.kr::a1b12fc5-ec93-40ea-901a-fe138a92ee0a" providerId="AD" clId="Web-{236FA643-6E5C-4213-A25B-BF140ABB5A03}" dt="2022-04-26T06:40:38.731" v="234" actId="20577"/>
          <ac:spMkLst>
            <pc:docMk/>
            <pc:sldMk cId="1967273475" sldId="293"/>
            <ac:spMk id="3" creationId="{74C08CB9-9B08-4D17-BCF8-908DB1097373}"/>
          </ac:spMkLst>
        </pc:spChg>
      </pc:sldChg>
      <pc:sldChg chg="del">
        <pc:chgData name="최준혁(2017184035)" userId="S::lluxuryl98@tukorea.ac.kr::a1b12fc5-ec93-40ea-901a-fe138a92ee0a" providerId="AD" clId="Web-{236FA643-6E5C-4213-A25B-BF140ABB5A03}" dt="2022-04-26T06:09:18.582" v="56"/>
        <pc:sldMkLst>
          <pc:docMk/>
          <pc:sldMk cId="3062610616" sldId="295"/>
        </pc:sldMkLst>
      </pc:sldChg>
    </pc:docChg>
  </pc:docChgLst>
  <pc:docChgLst>
    <pc:chgData name="박해성(2017182016)" userId="S::gws1017@kpu.ac.kr::6befd140-4d2f-4b41-8770-653351dcd989" providerId="AD" clId="Web-{9F38740D-4F6C-442B-98A7-D99E134418E3}"/>
    <pc:docChg chg="mod modSld addMainMaster delMainMaster modMainMaster setSldSz">
      <pc:chgData name="박해성(2017182016)" userId="S::gws1017@kpu.ac.kr::6befd140-4d2f-4b41-8770-653351dcd989" providerId="AD" clId="Web-{9F38740D-4F6C-442B-98A7-D99E134418E3}" dt="2021-11-24T13:42:55.607" v="13"/>
      <pc:docMkLst>
        <pc:docMk/>
      </pc:docMkLst>
      <pc:sldChg chg="addSp delSp modSp mod setBg modClrScheme chgLayout">
        <pc:chgData name="박해성(2017182016)" userId="S::gws1017@kpu.ac.kr::6befd140-4d2f-4b41-8770-653351dcd989" providerId="AD" clId="Web-{9F38740D-4F6C-442B-98A7-D99E134418E3}" dt="2021-11-24T13:38:13.321" v="4"/>
        <pc:sldMkLst>
          <pc:docMk/>
          <pc:sldMk cId="3569210928" sldId="256"/>
        </pc:sldMkLst>
        <pc:spChg chg="del">
          <ac:chgData name="박해성(2017182016)" userId="S::gws1017@kpu.ac.kr::6befd140-4d2f-4b41-8770-653351dcd989" providerId="AD" clId="Web-{9F38740D-4F6C-442B-98A7-D99E134418E3}" dt="2021-11-24T13:38:13.321" v="4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박해성(2017182016)" userId="S::gws1017@kpu.ac.kr::6befd140-4d2f-4b41-8770-653351dcd989" providerId="AD" clId="Web-{9F38740D-4F6C-442B-98A7-D99E134418E3}" dt="2021-11-24T13:38:13.321" v="4"/>
          <ac:spMkLst>
            <pc:docMk/>
            <pc:sldMk cId="3569210928" sldId="256"/>
            <ac:spMk id="3" creationId="{00000000-0000-0000-0000-000000000000}"/>
          </ac:spMkLst>
        </pc:spChg>
        <pc:spChg chg="add">
          <ac:chgData name="박해성(2017182016)" userId="S::gws1017@kpu.ac.kr::6befd140-4d2f-4b41-8770-653351dcd989" providerId="AD" clId="Web-{9F38740D-4F6C-442B-98A7-D99E134418E3}" dt="2021-11-24T13:38:07.962" v="3"/>
          <ac:spMkLst>
            <pc:docMk/>
            <pc:sldMk cId="3569210928" sldId="256"/>
            <ac:spMk id="5" creationId="{4D0F5961-0023-4426-98D7-40875B6212C6}"/>
          </ac:spMkLst>
        </pc:spChg>
        <pc:picChg chg="add del mod">
          <ac:chgData name="박해성(2017182016)" userId="S::gws1017@kpu.ac.kr::6befd140-4d2f-4b41-8770-653351dcd989" providerId="AD" clId="Web-{9F38740D-4F6C-442B-98A7-D99E134418E3}" dt="2021-11-24T13:37:53.508" v="2"/>
          <ac:picMkLst>
            <pc:docMk/>
            <pc:sldMk cId="3569210928" sldId="256"/>
            <ac:picMk id="4" creationId="{6912E183-8972-4B22-96FB-5A770E860701}"/>
          </ac:picMkLst>
        </pc:picChg>
      </pc:sldChg>
      <pc:sldChg chg="modSp mod setBg modClrScheme chgLayout">
        <pc:chgData name="박해성(2017182016)" userId="S::gws1017@kpu.ac.kr::6befd140-4d2f-4b41-8770-653351dcd989" providerId="AD" clId="Web-{9F38740D-4F6C-442B-98A7-D99E134418E3}" dt="2021-11-24T13:42:51.920" v="12"/>
        <pc:sldMkLst>
          <pc:docMk/>
          <pc:sldMk cId="3164395041" sldId="257"/>
        </pc:sldMkLst>
        <pc:spChg chg="mod ord">
          <ac:chgData name="박해성(2017182016)" userId="S::gws1017@kpu.ac.kr::6befd140-4d2f-4b41-8770-653351dcd989" providerId="AD" clId="Web-{9F38740D-4F6C-442B-98A7-D99E134418E3}" dt="2021-11-24T13:42:51.920" v="12"/>
          <ac:spMkLst>
            <pc:docMk/>
            <pc:sldMk cId="3164395041" sldId="257"/>
            <ac:spMk id="2" creationId="{20D42378-849A-4620-923A-81AB1F02B926}"/>
          </ac:spMkLst>
        </pc:spChg>
        <pc:spChg chg="mod ord">
          <ac:chgData name="박해성(2017182016)" userId="S::gws1017@kpu.ac.kr::6befd140-4d2f-4b41-8770-653351dcd989" providerId="AD" clId="Web-{9F38740D-4F6C-442B-98A7-D99E134418E3}" dt="2021-11-24T13:42:51.920" v="12"/>
          <ac:spMkLst>
            <pc:docMk/>
            <pc:sldMk cId="3164395041" sldId="257"/>
            <ac:spMk id="3" creationId="{0EA48CD5-0E75-423A-B05E-018EB5253314}"/>
          </ac:spMkLst>
        </pc:spChg>
      </pc:sldChg>
      <pc:sldChg chg="modSp mod setBg modClrScheme chgLayout">
        <pc:chgData name="박해성(2017182016)" userId="S::gws1017@kpu.ac.kr::6befd140-4d2f-4b41-8770-653351dcd989" providerId="AD" clId="Web-{9F38740D-4F6C-442B-98A7-D99E134418E3}" dt="2021-11-24T13:42:55.607" v="13"/>
        <pc:sldMkLst>
          <pc:docMk/>
          <pc:sldMk cId="2925164166" sldId="258"/>
        </pc:sldMkLst>
        <pc:spChg chg="mod ord">
          <ac:chgData name="박해성(2017182016)" userId="S::gws1017@kpu.ac.kr::6befd140-4d2f-4b41-8770-653351dcd989" providerId="AD" clId="Web-{9F38740D-4F6C-442B-98A7-D99E134418E3}" dt="2021-11-24T13:42:55.607" v="13"/>
          <ac:spMkLst>
            <pc:docMk/>
            <pc:sldMk cId="2925164166" sldId="258"/>
            <ac:spMk id="2" creationId="{18F56096-E2DA-4CBC-AB3E-54B877362AB4}"/>
          </ac:spMkLst>
        </pc:spChg>
      </pc:sldChg>
      <pc:sldMasterChg chg="del mod setBg delSldLayout modSldLayout">
        <pc:chgData name="박해성(2017182016)" userId="S::gws1017@kpu.ac.kr::6befd140-4d2f-4b41-8770-653351dcd989" providerId="AD" clId="Web-{9F38740D-4F6C-442B-98A7-D99E134418E3}" dt="2021-11-24T13:42:14.231" v="9"/>
        <pc:sldMasterMkLst>
          <pc:docMk/>
          <pc:sldMasterMk cId="1773359837" sldId="2147483684"/>
        </pc:sldMasterMkLst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613586059" sldId="2147483685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3295639498" sldId="2147483686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4047869463" sldId="2147483687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1422291639" sldId="2147483688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3433403227" sldId="2147483689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1564649366" sldId="2147483690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1264371177" sldId="2147483691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3049062120" sldId="2147483692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2093464939" sldId="2147483693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944993778" sldId="2147483694"/>
          </pc:sldLayoutMkLst>
        </pc:sldLayoutChg>
        <pc:sldLayoutChg chg="del mod">
          <pc:chgData name="박해성(2017182016)" userId="S::gws1017@kpu.ac.kr::6befd140-4d2f-4b41-8770-653351dcd989" providerId="AD" clId="Web-{9F38740D-4F6C-442B-98A7-D99E134418E3}" dt="2021-11-24T13:42:14.231" v="9"/>
          <pc:sldLayoutMkLst>
            <pc:docMk/>
            <pc:sldMasterMk cId="1773359837" sldId="2147483684"/>
            <pc:sldLayoutMk cId="1563521508" sldId="2147483695"/>
          </pc:sldLayoutMkLst>
        </pc:sldLayoutChg>
      </pc:sldMasterChg>
      <pc:sldMasterChg chg="modSp add del addSldLayout delSldLayout modSldLayout">
        <pc:chgData name="박해성(2017182016)" userId="S::gws1017@kpu.ac.kr::6befd140-4d2f-4b41-8770-653351dcd989" providerId="AD" clId="Web-{9F38740D-4F6C-442B-98A7-D99E134418E3}" dt="2021-11-24T13:42:51.920" v="12"/>
        <pc:sldMasterMkLst>
          <pc:docMk/>
          <pc:sldMasterMk cId="2724662689" sldId="2147483696"/>
        </pc:sldMasterMkLst>
        <pc:spChg chg="mod">
          <ac:chgData name="박해성(2017182016)" userId="S::gws1017@kpu.ac.kr::6befd140-4d2f-4b41-8770-653351dcd989" providerId="AD" clId="Web-{9F38740D-4F6C-442B-98A7-D99E134418E3}" dt="2021-11-24T13:42:51.857" v="11"/>
          <ac:spMkLst>
            <pc:docMk/>
            <pc:sldMasterMk cId="2724662689" sldId="2147483696"/>
            <ac:spMk id="2" creationId="{00000000-0000-0000-0000-000000000000}"/>
          </ac:spMkLst>
        </pc:spChg>
        <pc:spChg chg="mod">
          <ac:chgData name="박해성(2017182016)" userId="S::gws1017@kpu.ac.kr::6befd140-4d2f-4b41-8770-653351dcd989" providerId="AD" clId="Web-{9F38740D-4F6C-442B-98A7-D99E134418E3}" dt="2021-11-24T13:42:51.857" v="11"/>
          <ac:spMkLst>
            <pc:docMk/>
            <pc:sldMasterMk cId="2724662689" sldId="2147483696"/>
            <ac:spMk id="3" creationId="{00000000-0000-0000-0000-000000000000}"/>
          </ac:spMkLst>
        </pc:spChg>
        <pc:spChg chg="mod">
          <ac:chgData name="박해성(2017182016)" userId="S::gws1017@kpu.ac.kr::6befd140-4d2f-4b41-8770-653351dcd989" providerId="AD" clId="Web-{9F38740D-4F6C-442B-98A7-D99E134418E3}" dt="2021-11-24T13:42:51.857" v="11"/>
          <ac:spMkLst>
            <pc:docMk/>
            <pc:sldMasterMk cId="2724662689" sldId="2147483696"/>
            <ac:spMk id="4" creationId="{00000000-0000-0000-0000-000000000000}"/>
          </ac:spMkLst>
        </pc:spChg>
        <pc:spChg chg="mod">
          <ac:chgData name="박해성(2017182016)" userId="S::gws1017@kpu.ac.kr::6befd140-4d2f-4b41-8770-653351dcd989" providerId="AD" clId="Web-{9F38740D-4F6C-442B-98A7-D99E134418E3}" dt="2021-11-24T13:42:51.857" v="11"/>
          <ac:spMkLst>
            <pc:docMk/>
            <pc:sldMasterMk cId="2724662689" sldId="2147483696"/>
            <ac:spMk id="5" creationId="{00000000-0000-0000-0000-000000000000}"/>
          </ac:spMkLst>
        </pc:spChg>
        <pc:spChg chg="mod">
          <ac:chgData name="박해성(2017182016)" userId="S::gws1017@kpu.ac.kr::6befd140-4d2f-4b41-8770-653351dcd989" providerId="AD" clId="Web-{9F38740D-4F6C-442B-98A7-D99E134418E3}" dt="2021-11-24T13:42:51.857" v="11"/>
          <ac:spMkLst>
            <pc:docMk/>
            <pc:sldMasterMk cId="2724662689" sldId="2147483696"/>
            <ac:spMk id="6" creationId="{00000000-0000-0000-0000-000000000000}"/>
          </ac:spMkLst>
        </pc:spChg>
        <pc:sldLayoutChg chg="modSp 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1717330818" sldId="2147483697"/>
          </pc:sldLayoutMkLst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1717330818" sldId="2147483697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1717330818" sldId="2147483697"/>
              <ac:spMk id="3" creationId="{00000000-0000-0000-0000-000000000000}"/>
            </ac:spMkLst>
          </pc:spChg>
        </pc:sldLayoutChg>
        <pc:sldLayoutChg chg="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208454055" sldId="2147483698"/>
          </pc:sldLayoutMkLst>
        </pc:sldLayoutChg>
        <pc:sldLayoutChg chg="modSp 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4356956" sldId="2147483699"/>
          </pc:sldLayoutMkLst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4356956" sldId="2147483699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4356956" sldId="2147483699"/>
              <ac:spMk id="3" creationId="{00000000-0000-0000-0000-000000000000}"/>
            </ac:spMkLst>
          </pc:spChg>
        </pc:sldLayoutChg>
        <pc:sldLayoutChg chg="modSp 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1758775481" sldId="2147483700"/>
          </pc:sldLayoutMkLst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1758775481" sldId="2147483700"/>
              <ac:spMk id="3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1758775481" sldId="2147483700"/>
              <ac:spMk id="4" creationId="{00000000-0000-0000-0000-000000000000}"/>
            </ac:spMkLst>
          </pc:spChg>
        </pc:sldLayoutChg>
        <pc:sldLayoutChg chg="modSp 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3317412668" sldId="2147483701"/>
          </pc:sldLayoutMkLst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3317412668" sldId="2147483701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3317412668" sldId="2147483701"/>
              <ac:spMk id="3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3317412668" sldId="2147483701"/>
              <ac:spMk id="4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3317412668" sldId="2147483701"/>
              <ac:spMk id="5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3317412668" sldId="2147483701"/>
              <ac:spMk id="6" creationId="{00000000-0000-0000-0000-000000000000}"/>
            </ac:spMkLst>
          </pc:spChg>
        </pc:sldLayoutChg>
        <pc:sldLayoutChg chg="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1079912913" sldId="2147483702"/>
          </pc:sldLayoutMkLst>
        </pc:sldLayoutChg>
        <pc:sldLayoutChg chg="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778730312" sldId="2147483703"/>
          </pc:sldLayoutMkLst>
        </pc:sldLayoutChg>
        <pc:sldLayoutChg chg="modSp 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3470394069" sldId="2147483704"/>
          </pc:sldLayoutMkLst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3470394069" sldId="2147483704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3470394069" sldId="2147483704"/>
              <ac:spMk id="3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3470394069" sldId="2147483704"/>
              <ac:spMk id="4" creationId="{00000000-0000-0000-0000-000000000000}"/>
            </ac:spMkLst>
          </pc:spChg>
        </pc:sldLayoutChg>
        <pc:sldLayoutChg chg="modSp 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552181871" sldId="2147483705"/>
          </pc:sldLayoutMkLst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552181871" sldId="2147483705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552181871" sldId="2147483705"/>
              <ac:spMk id="3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552181871" sldId="2147483705"/>
              <ac:spMk id="4" creationId="{00000000-0000-0000-0000-000000000000}"/>
            </ac:spMkLst>
          </pc:spChg>
        </pc:sldLayoutChg>
        <pc:sldLayoutChg chg="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1199427997" sldId="2147483706"/>
          </pc:sldLayoutMkLst>
        </pc:sldLayoutChg>
        <pc:sldLayoutChg chg="modSp add del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2724662689" sldId="2147483696"/>
            <pc:sldLayoutMk cId="939093735" sldId="2147483707"/>
          </pc:sldLayoutMkLst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939093735" sldId="2147483707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1.857" v="11"/>
            <ac:spMkLst>
              <pc:docMk/>
              <pc:sldMasterMk cId="2724662689" sldId="2147483696"/>
              <pc:sldLayoutMk cId="939093735" sldId="2147483707"/>
              <ac:spMk id="3" creationId="{00000000-0000-0000-0000-000000000000}"/>
            </ac:spMkLst>
          </pc:spChg>
        </pc:sldLayoutChg>
      </pc:sldMasterChg>
      <pc:sldMasterChg chg="modSp add addSldLayout modSldLayout">
        <pc:chgData name="박해성(2017182016)" userId="S::gws1017@kpu.ac.kr::6befd140-4d2f-4b41-8770-653351dcd989" providerId="AD" clId="Web-{9F38740D-4F6C-442B-98A7-D99E134418E3}" dt="2021-11-24T13:42:55.607" v="13"/>
        <pc:sldMasterMkLst>
          <pc:docMk/>
          <pc:sldMasterMk cId="349335875" sldId="2147483708"/>
        </pc:sldMasterMkLst>
        <pc:spChg chg="mod">
          <ac:chgData name="박해성(2017182016)" userId="S::gws1017@kpu.ac.kr::6befd140-4d2f-4b41-8770-653351dcd989" providerId="AD" clId="Web-{9F38740D-4F6C-442B-98A7-D99E134418E3}" dt="2021-11-24T13:42:55.607" v="13"/>
          <ac:spMkLst>
            <pc:docMk/>
            <pc:sldMasterMk cId="349335875" sldId="2147483708"/>
            <ac:spMk id="2" creationId="{00000000-0000-0000-0000-000000000000}"/>
          </ac:spMkLst>
        </pc:spChg>
        <pc:spChg chg="mod">
          <ac:chgData name="박해성(2017182016)" userId="S::gws1017@kpu.ac.kr::6befd140-4d2f-4b41-8770-653351dcd989" providerId="AD" clId="Web-{9F38740D-4F6C-442B-98A7-D99E134418E3}" dt="2021-11-24T13:42:55.607" v="13"/>
          <ac:spMkLst>
            <pc:docMk/>
            <pc:sldMasterMk cId="349335875" sldId="2147483708"/>
            <ac:spMk id="3" creationId="{00000000-0000-0000-0000-000000000000}"/>
          </ac:spMkLst>
        </pc:spChg>
        <pc:spChg chg="mod">
          <ac:chgData name="박해성(2017182016)" userId="S::gws1017@kpu.ac.kr::6befd140-4d2f-4b41-8770-653351dcd989" providerId="AD" clId="Web-{9F38740D-4F6C-442B-98A7-D99E134418E3}" dt="2021-11-24T13:42:55.607" v="13"/>
          <ac:spMkLst>
            <pc:docMk/>
            <pc:sldMasterMk cId="349335875" sldId="2147483708"/>
            <ac:spMk id="4" creationId="{00000000-0000-0000-0000-000000000000}"/>
          </ac:spMkLst>
        </pc:spChg>
        <pc:spChg chg="mod">
          <ac:chgData name="박해성(2017182016)" userId="S::gws1017@kpu.ac.kr::6befd140-4d2f-4b41-8770-653351dcd989" providerId="AD" clId="Web-{9F38740D-4F6C-442B-98A7-D99E134418E3}" dt="2021-11-24T13:42:55.607" v="13"/>
          <ac:spMkLst>
            <pc:docMk/>
            <pc:sldMasterMk cId="349335875" sldId="2147483708"/>
            <ac:spMk id="5" creationId="{00000000-0000-0000-0000-000000000000}"/>
          </ac:spMkLst>
        </pc:spChg>
        <pc:spChg chg="mod">
          <ac:chgData name="박해성(2017182016)" userId="S::gws1017@kpu.ac.kr::6befd140-4d2f-4b41-8770-653351dcd989" providerId="AD" clId="Web-{9F38740D-4F6C-442B-98A7-D99E134418E3}" dt="2021-11-24T13:42:55.607" v="13"/>
          <ac:spMkLst>
            <pc:docMk/>
            <pc:sldMasterMk cId="349335875" sldId="2147483708"/>
            <ac:spMk id="6" creationId="{00000000-0000-0000-0000-000000000000}"/>
          </ac:spMkLst>
        </pc:spChg>
        <pc:sldLayoutChg chg="modSp add mod replId">
          <pc:chgData name="박해성(2017182016)" userId="S::gws1017@kpu.ac.kr::6befd140-4d2f-4b41-8770-653351dcd989" providerId="AD" clId="Web-{9F38740D-4F6C-442B-98A7-D99E134418E3}" dt="2021-11-24T13:42:55.607" v="13"/>
          <pc:sldLayoutMkLst>
            <pc:docMk/>
            <pc:sldMasterMk cId="349335875" sldId="2147483708"/>
            <pc:sldLayoutMk cId="2400575399" sldId="2147483709"/>
          </pc:sldLayoutMkLst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2400575399" sldId="2147483709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2400575399" sldId="2147483709"/>
              <ac:spMk id="3" creationId="{00000000-0000-0000-0000-000000000000}"/>
            </ac:spMkLst>
          </pc:spChg>
        </pc:sldLayoutChg>
        <pc:sldLayoutChg chg="add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349335875" sldId="2147483708"/>
            <pc:sldLayoutMk cId="4273121632" sldId="2147483710"/>
          </pc:sldLayoutMkLst>
        </pc:sldLayoutChg>
        <pc:sldLayoutChg chg="modSp add mod replId">
          <pc:chgData name="박해성(2017182016)" userId="S::gws1017@kpu.ac.kr::6befd140-4d2f-4b41-8770-653351dcd989" providerId="AD" clId="Web-{9F38740D-4F6C-442B-98A7-D99E134418E3}" dt="2021-11-24T13:42:55.607" v="13"/>
          <pc:sldLayoutMkLst>
            <pc:docMk/>
            <pc:sldMasterMk cId="349335875" sldId="2147483708"/>
            <pc:sldLayoutMk cId="8670202" sldId="2147483711"/>
          </pc:sldLayoutMkLst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8670202" sldId="2147483711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8670202" sldId="2147483711"/>
              <ac:spMk id="3" creationId="{00000000-0000-0000-0000-000000000000}"/>
            </ac:spMkLst>
          </pc:spChg>
        </pc:sldLayoutChg>
        <pc:sldLayoutChg chg="modSp add mod replId">
          <pc:chgData name="박해성(2017182016)" userId="S::gws1017@kpu.ac.kr::6befd140-4d2f-4b41-8770-653351dcd989" providerId="AD" clId="Web-{9F38740D-4F6C-442B-98A7-D99E134418E3}" dt="2021-11-24T13:42:55.607" v="13"/>
          <pc:sldLayoutMkLst>
            <pc:docMk/>
            <pc:sldMasterMk cId="349335875" sldId="2147483708"/>
            <pc:sldLayoutMk cId="762512853" sldId="2147483712"/>
          </pc:sldLayoutMkLst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762512853" sldId="2147483712"/>
              <ac:spMk id="3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762512853" sldId="2147483712"/>
              <ac:spMk id="4" creationId="{00000000-0000-0000-0000-000000000000}"/>
            </ac:spMkLst>
          </pc:spChg>
        </pc:sldLayoutChg>
        <pc:sldLayoutChg chg="modSp add mod replId">
          <pc:chgData name="박해성(2017182016)" userId="S::gws1017@kpu.ac.kr::6befd140-4d2f-4b41-8770-653351dcd989" providerId="AD" clId="Web-{9F38740D-4F6C-442B-98A7-D99E134418E3}" dt="2021-11-24T13:42:55.607" v="13"/>
          <pc:sldLayoutMkLst>
            <pc:docMk/>
            <pc:sldMasterMk cId="349335875" sldId="2147483708"/>
            <pc:sldLayoutMk cId="243267494" sldId="2147483713"/>
          </pc:sldLayoutMkLst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243267494" sldId="2147483713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243267494" sldId="2147483713"/>
              <ac:spMk id="3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243267494" sldId="2147483713"/>
              <ac:spMk id="4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243267494" sldId="2147483713"/>
              <ac:spMk id="5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243267494" sldId="2147483713"/>
              <ac:spMk id="6" creationId="{00000000-0000-0000-0000-000000000000}"/>
            </ac:spMkLst>
          </pc:spChg>
        </pc:sldLayoutChg>
        <pc:sldLayoutChg chg="add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349335875" sldId="2147483708"/>
            <pc:sldLayoutMk cId="3254667249" sldId="2147483714"/>
          </pc:sldLayoutMkLst>
        </pc:sldLayoutChg>
        <pc:sldLayoutChg chg="add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349335875" sldId="2147483708"/>
            <pc:sldLayoutMk cId="2314385950" sldId="2147483715"/>
          </pc:sldLayoutMkLst>
        </pc:sldLayoutChg>
        <pc:sldLayoutChg chg="modSp add mod replId">
          <pc:chgData name="박해성(2017182016)" userId="S::gws1017@kpu.ac.kr::6befd140-4d2f-4b41-8770-653351dcd989" providerId="AD" clId="Web-{9F38740D-4F6C-442B-98A7-D99E134418E3}" dt="2021-11-24T13:42:55.607" v="13"/>
          <pc:sldLayoutMkLst>
            <pc:docMk/>
            <pc:sldMasterMk cId="349335875" sldId="2147483708"/>
            <pc:sldLayoutMk cId="1507022722" sldId="2147483716"/>
          </pc:sldLayoutMkLst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1507022722" sldId="2147483716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1507022722" sldId="2147483716"/>
              <ac:spMk id="3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1507022722" sldId="2147483716"/>
              <ac:spMk id="4" creationId="{00000000-0000-0000-0000-000000000000}"/>
            </ac:spMkLst>
          </pc:spChg>
        </pc:sldLayoutChg>
        <pc:sldLayoutChg chg="modSp add mod replId">
          <pc:chgData name="박해성(2017182016)" userId="S::gws1017@kpu.ac.kr::6befd140-4d2f-4b41-8770-653351dcd989" providerId="AD" clId="Web-{9F38740D-4F6C-442B-98A7-D99E134418E3}" dt="2021-11-24T13:42:55.607" v="13"/>
          <pc:sldLayoutMkLst>
            <pc:docMk/>
            <pc:sldMasterMk cId="349335875" sldId="2147483708"/>
            <pc:sldLayoutMk cId="1434136736" sldId="2147483717"/>
          </pc:sldLayoutMkLst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1434136736" sldId="2147483717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1434136736" sldId="2147483717"/>
              <ac:spMk id="3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1434136736" sldId="2147483717"/>
              <ac:spMk id="4" creationId="{00000000-0000-0000-0000-000000000000}"/>
            </ac:spMkLst>
          </pc:spChg>
        </pc:sldLayoutChg>
        <pc:sldLayoutChg chg="add mod replId">
          <pc:chgData name="박해성(2017182016)" userId="S::gws1017@kpu.ac.kr::6befd140-4d2f-4b41-8770-653351dcd989" providerId="AD" clId="Web-{9F38740D-4F6C-442B-98A7-D99E134418E3}" dt="2021-11-24T13:42:51.920" v="12"/>
          <pc:sldLayoutMkLst>
            <pc:docMk/>
            <pc:sldMasterMk cId="349335875" sldId="2147483708"/>
            <pc:sldLayoutMk cId="3633142828" sldId="2147483718"/>
          </pc:sldLayoutMkLst>
        </pc:sldLayoutChg>
        <pc:sldLayoutChg chg="modSp add mod replId">
          <pc:chgData name="박해성(2017182016)" userId="S::gws1017@kpu.ac.kr::6befd140-4d2f-4b41-8770-653351dcd989" providerId="AD" clId="Web-{9F38740D-4F6C-442B-98A7-D99E134418E3}" dt="2021-11-24T13:42:55.607" v="13"/>
          <pc:sldLayoutMkLst>
            <pc:docMk/>
            <pc:sldMasterMk cId="349335875" sldId="2147483708"/>
            <pc:sldLayoutMk cId="20598042" sldId="2147483719"/>
          </pc:sldLayoutMkLst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20598042" sldId="2147483719"/>
              <ac:spMk id="2" creationId="{00000000-0000-0000-0000-000000000000}"/>
            </ac:spMkLst>
          </pc:spChg>
          <pc:spChg chg="mod">
            <ac:chgData name="박해성(2017182016)" userId="S::gws1017@kpu.ac.kr::6befd140-4d2f-4b41-8770-653351dcd989" providerId="AD" clId="Web-{9F38740D-4F6C-442B-98A7-D99E134418E3}" dt="2021-11-24T13:42:55.607" v="13"/>
            <ac:spMkLst>
              <pc:docMk/>
              <pc:sldMasterMk cId="349335875" sldId="2147483708"/>
              <pc:sldLayoutMk cId="20598042" sldId="2147483719"/>
              <ac:spMk id="3" creationId="{00000000-0000-0000-0000-000000000000}"/>
            </ac:spMkLst>
          </pc:spChg>
        </pc:sldLayoutChg>
      </pc:sldMasterChg>
    </pc:docChg>
  </pc:docChgLst>
  <pc:docChgLst>
    <pc:chgData name="최준혁(2017184035)" userId="S::lluxuryl98@kpu.ac.kr::a1b12fc5-ec93-40ea-901a-fe138a92ee0a" providerId="AD" clId="Web-{2BE3DFB5-9F81-C995-5A77-F7EB4E687FEF}"/>
    <pc:docChg chg="addSld delSld modSld sldOrd">
      <pc:chgData name="최준혁(2017184035)" userId="S::lluxuryl98@kpu.ac.kr::a1b12fc5-ec93-40ea-901a-fe138a92ee0a" providerId="AD" clId="Web-{2BE3DFB5-9F81-C995-5A77-F7EB4E687FEF}" dt="2021-12-23T08:46:33.669" v="84"/>
      <pc:docMkLst>
        <pc:docMk/>
      </pc:docMkLst>
      <pc:sldChg chg="ord">
        <pc:chgData name="최준혁(2017184035)" userId="S::lluxuryl98@kpu.ac.kr::a1b12fc5-ec93-40ea-901a-fe138a92ee0a" providerId="AD" clId="Web-{2BE3DFB5-9F81-C995-5A77-F7EB4E687FEF}" dt="2021-12-23T08:46:33.669" v="84"/>
        <pc:sldMkLst>
          <pc:docMk/>
          <pc:sldMk cId="3479295930" sldId="270"/>
        </pc:sldMkLst>
      </pc:sldChg>
      <pc:sldChg chg="addSp delSp">
        <pc:chgData name="최준혁(2017184035)" userId="S::lluxuryl98@kpu.ac.kr::a1b12fc5-ec93-40ea-901a-fe138a92ee0a" providerId="AD" clId="Web-{2BE3DFB5-9F81-C995-5A77-F7EB4E687FEF}" dt="2021-12-23T08:06:44.754" v="83"/>
        <pc:sldMkLst>
          <pc:docMk/>
          <pc:sldMk cId="4087773871" sldId="273"/>
        </pc:sldMkLst>
        <pc:inkChg chg="add del">
          <ac:chgData name="최준혁(2017184035)" userId="S::lluxuryl98@kpu.ac.kr::a1b12fc5-ec93-40ea-901a-fe138a92ee0a" providerId="AD" clId="Web-{2BE3DFB5-9F81-C995-5A77-F7EB4E687FEF}" dt="2021-12-23T08:06:44.754" v="83"/>
          <ac:inkMkLst>
            <pc:docMk/>
            <pc:sldMk cId="4087773871" sldId="273"/>
            <ac:inkMk id="5" creationId="{E01EF158-A1A1-4EF8-94C3-2701A837D5A8}"/>
          </ac:inkMkLst>
        </pc:inkChg>
      </pc:sldChg>
      <pc:sldChg chg="addSp delSp">
        <pc:chgData name="최준혁(2017184035)" userId="S::lluxuryl98@kpu.ac.kr::a1b12fc5-ec93-40ea-901a-fe138a92ee0a" providerId="AD" clId="Web-{2BE3DFB5-9F81-C995-5A77-F7EB4E687FEF}" dt="2021-12-23T07:21:59.007" v="65"/>
        <pc:sldMkLst>
          <pc:docMk/>
          <pc:sldMk cId="551710621" sldId="274"/>
        </pc:sldMkLst>
        <pc:inkChg chg="add del">
          <ac:chgData name="최준혁(2017184035)" userId="S::lluxuryl98@kpu.ac.kr::a1b12fc5-ec93-40ea-901a-fe138a92ee0a" providerId="AD" clId="Web-{2BE3DFB5-9F81-C995-5A77-F7EB4E687FEF}" dt="2021-12-23T07:21:42.710" v="57"/>
          <ac:inkMkLst>
            <pc:docMk/>
            <pc:sldMk cId="551710621" sldId="274"/>
            <ac:inkMk id="9" creationId="{5184C42A-F741-499E-A7A6-CEE401BACCCE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1:46.835" v="59"/>
          <ac:inkMkLst>
            <pc:docMk/>
            <pc:sldMk cId="551710621" sldId="274"/>
            <ac:inkMk id="10" creationId="{5A671EA5-60DD-4DC0-A08F-881829BA4EDA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1:59.007" v="65"/>
          <ac:inkMkLst>
            <pc:docMk/>
            <pc:sldMk cId="551710621" sldId="274"/>
            <ac:inkMk id="11" creationId="{38A9871D-6C00-4F45-A765-1B37500E5D5E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1:57.616" v="64"/>
          <ac:inkMkLst>
            <pc:docMk/>
            <pc:sldMk cId="551710621" sldId="274"/>
            <ac:inkMk id="16" creationId="{BB21A264-1267-410F-851C-940953F7108C}"/>
          </ac:inkMkLst>
        </pc:inkChg>
      </pc:sldChg>
      <pc:sldChg chg="addSp delSp">
        <pc:chgData name="최준혁(2017184035)" userId="S::lluxuryl98@kpu.ac.kr::a1b12fc5-ec93-40ea-901a-fe138a92ee0a" providerId="AD" clId="Web-{2BE3DFB5-9F81-C995-5A77-F7EB4E687FEF}" dt="2021-12-23T08:03:03.047" v="82"/>
        <pc:sldMkLst>
          <pc:docMk/>
          <pc:sldMk cId="3804464220" sldId="277"/>
        </pc:sldMkLst>
        <pc:inkChg chg="add del">
          <ac:chgData name="최준혁(2017184035)" userId="S::lluxuryl98@kpu.ac.kr::a1b12fc5-ec93-40ea-901a-fe138a92ee0a" providerId="AD" clId="Web-{2BE3DFB5-9F81-C995-5A77-F7EB4E687FEF}" dt="2021-12-23T08:03:03.047" v="82"/>
          <ac:inkMkLst>
            <pc:docMk/>
            <pc:sldMk cId="3804464220" sldId="277"/>
            <ac:inkMk id="3" creationId="{2B4BD46E-0409-4FE2-BDDA-75475A56F3D8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8:03:02.203" v="81"/>
          <ac:inkMkLst>
            <pc:docMk/>
            <pc:sldMk cId="3804464220" sldId="277"/>
            <ac:inkMk id="4" creationId="{910CBC64-E07F-4427-A943-E97626D103AB}"/>
          </ac:inkMkLst>
        </pc:inkChg>
      </pc:sldChg>
      <pc:sldChg chg="modSp">
        <pc:chgData name="최준혁(2017184035)" userId="S::lluxuryl98@kpu.ac.kr::a1b12fc5-ec93-40ea-901a-fe138a92ee0a" providerId="AD" clId="Web-{2BE3DFB5-9F81-C995-5A77-F7EB4E687FEF}" dt="2021-12-23T07:11:56.355" v="41"/>
        <pc:sldMkLst>
          <pc:docMk/>
          <pc:sldMk cId="2892902703" sldId="291"/>
        </pc:sldMkLst>
        <pc:graphicFrameChg chg="mod modGraphic">
          <ac:chgData name="최준혁(2017184035)" userId="S::lluxuryl98@kpu.ac.kr::a1b12fc5-ec93-40ea-901a-fe138a92ee0a" providerId="AD" clId="Web-{2BE3DFB5-9F81-C995-5A77-F7EB4E687FEF}" dt="2021-12-23T07:11:56.355" v="41"/>
          <ac:graphicFrameMkLst>
            <pc:docMk/>
            <pc:sldMk cId="2892902703" sldId="291"/>
            <ac:graphicFrameMk id="2" creationId="{3FA5076C-1A3B-4E4D-9E2F-85801572496A}"/>
          </ac:graphicFrameMkLst>
        </pc:graphicFrameChg>
      </pc:sldChg>
      <pc:sldChg chg="addSp delSp">
        <pc:chgData name="최준혁(2017184035)" userId="S::lluxuryl98@kpu.ac.kr::a1b12fc5-ec93-40ea-901a-fe138a92ee0a" providerId="AD" clId="Web-{2BE3DFB5-9F81-C995-5A77-F7EB4E687FEF}" dt="2021-12-23T07:24:06.025" v="78"/>
        <pc:sldMkLst>
          <pc:docMk/>
          <pc:sldMk cId="2808937656" sldId="292"/>
        </pc:sldMkLst>
        <pc:inkChg chg="add del">
          <ac:chgData name="최준혁(2017184035)" userId="S::lluxuryl98@kpu.ac.kr::a1b12fc5-ec93-40ea-901a-fe138a92ee0a" providerId="AD" clId="Web-{2BE3DFB5-9F81-C995-5A77-F7EB4E687FEF}" dt="2021-12-23T07:20:15.708" v="43"/>
          <ac:inkMkLst>
            <pc:docMk/>
            <pc:sldMk cId="2808937656" sldId="292"/>
            <ac:inkMk id="5" creationId="{10F756A6-4E42-4F99-B39C-0EE8E3CA6CFA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0:46.584" v="55"/>
          <ac:inkMkLst>
            <pc:docMk/>
            <pc:sldMk cId="2808937656" sldId="292"/>
            <ac:inkMk id="5" creationId="{6035107F-0F4F-4897-91F4-910AACEEAFA1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4:06.025" v="78"/>
          <ac:inkMkLst>
            <pc:docMk/>
            <pc:sldMk cId="2808937656" sldId="292"/>
            <ac:inkMk id="5" creationId="{B2DF91CC-5EDE-44E9-AC3E-0F523FB393D3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0:26.459" v="47"/>
          <ac:inkMkLst>
            <pc:docMk/>
            <pc:sldMk cId="2808937656" sldId="292"/>
            <ac:inkMk id="9" creationId="{0BFBD9A9-A49F-4A3E-8223-D7487AA977CA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4:05.088" v="77"/>
          <ac:inkMkLst>
            <pc:docMk/>
            <pc:sldMk cId="2808937656" sldId="292"/>
            <ac:inkMk id="9" creationId="{E3234862-68C4-468B-81FD-32D091215EA8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4:04.088" v="76"/>
          <ac:inkMkLst>
            <pc:docMk/>
            <pc:sldMk cId="2808937656" sldId="292"/>
            <ac:inkMk id="11" creationId="{2E4AC944-D8FF-416E-B9B2-D5FD60957F63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0:45.506" v="54"/>
          <ac:inkMkLst>
            <pc:docMk/>
            <pc:sldMk cId="2808937656" sldId="292"/>
            <ac:inkMk id="11" creationId="{9B8CDB05-9F23-4F5F-96B8-90A73E153BEE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0:25.224" v="46"/>
          <ac:inkMkLst>
            <pc:docMk/>
            <pc:sldMk cId="2808937656" sldId="292"/>
            <ac:inkMk id="11" creationId="{C1BD36F5-C32D-4FE1-90C2-9CE10AF0FDEA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4:02.134" v="75"/>
          <ac:inkMkLst>
            <pc:docMk/>
            <pc:sldMk cId="2808937656" sldId="292"/>
            <ac:inkMk id="12" creationId="{31F72BFE-9B3B-4F05-8FED-11FEE8CCC150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0:43.803" v="53"/>
          <ac:inkMkLst>
            <pc:docMk/>
            <pc:sldMk cId="2808937656" sldId="292"/>
            <ac:inkMk id="12" creationId="{ABE0AFEF-0D97-4932-A547-5FFF854176B1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0:42.787" v="52"/>
          <ac:inkMkLst>
            <pc:docMk/>
            <pc:sldMk cId="2808937656" sldId="292"/>
            <ac:inkMk id="13" creationId="{6DED5DB2-8C6A-43EA-B57C-3129E9719E9B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4:00.884" v="74"/>
          <ac:inkMkLst>
            <pc:docMk/>
            <pc:sldMk cId="2808937656" sldId="292"/>
            <ac:inkMk id="13" creationId="{E092E390-B4C8-415C-A850-43D9CBE00C70}"/>
          </ac:inkMkLst>
        </pc:inkChg>
        <pc:inkChg chg="add del">
          <ac:chgData name="최준혁(2017184035)" userId="S::lluxuryl98@kpu.ac.kr::a1b12fc5-ec93-40ea-901a-fe138a92ee0a" providerId="AD" clId="Web-{2BE3DFB5-9F81-C995-5A77-F7EB4E687FEF}" dt="2021-12-23T07:23:59.822" v="73"/>
          <ac:inkMkLst>
            <pc:docMk/>
            <pc:sldMk cId="2808937656" sldId="292"/>
            <ac:inkMk id="14" creationId="{5234B45B-0BBD-44BE-AF44-C2F50ED962C6}"/>
          </ac:inkMkLst>
        </pc:inkChg>
      </pc:sldChg>
      <pc:sldChg chg="new del">
        <pc:chgData name="최준혁(2017184035)" userId="S::lluxuryl98@kpu.ac.kr::a1b12fc5-ec93-40ea-901a-fe138a92ee0a" providerId="AD" clId="Web-{2BE3DFB5-9F81-C995-5A77-F7EB4E687FEF}" dt="2021-12-23T07:21:50.398" v="61"/>
        <pc:sldMkLst>
          <pc:docMk/>
          <pc:sldMk cId="1839024272" sldId="297"/>
        </pc:sldMkLst>
      </pc:sldChg>
    </pc:docChg>
  </pc:docChgLst>
  <pc:docChgLst>
    <pc:chgData name="최준혁(2017184035)" userId="S::lluxuryl98@kpu.ac.kr::a1b12fc5-ec93-40ea-901a-fe138a92ee0a" providerId="AD" clId="Web-{100B1103-5A54-4635-92FE-914A0902265B}"/>
    <pc:docChg chg="modSld">
      <pc:chgData name="최준혁(2017184035)" userId="S::lluxuryl98@kpu.ac.kr::a1b12fc5-ec93-40ea-901a-fe138a92ee0a" providerId="AD" clId="Web-{100B1103-5A54-4635-92FE-914A0902265B}" dt="2021-12-23T12:32:35.859" v="1" actId="20577"/>
      <pc:docMkLst>
        <pc:docMk/>
      </pc:docMkLst>
      <pc:sldChg chg="modSp">
        <pc:chgData name="최준혁(2017184035)" userId="S::lluxuryl98@kpu.ac.kr::a1b12fc5-ec93-40ea-901a-fe138a92ee0a" providerId="AD" clId="Web-{100B1103-5A54-4635-92FE-914A0902265B}" dt="2021-12-23T12:32:35.859" v="1" actId="20577"/>
        <pc:sldMkLst>
          <pc:docMk/>
          <pc:sldMk cId="282210540" sldId="281"/>
        </pc:sldMkLst>
        <pc:spChg chg="mod">
          <ac:chgData name="최준혁(2017184035)" userId="S::lluxuryl98@kpu.ac.kr::a1b12fc5-ec93-40ea-901a-fe138a92ee0a" providerId="AD" clId="Web-{100B1103-5A54-4635-92FE-914A0902265B}" dt="2021-12-23T12:32:35.859" v="1" actId="20577"/>
          <ac:spMkLst>
            <pc:docMk/>
            <pc:sldMk cId="282210540" sldId="281"/>
            <ac:spMk id="3" creationId="{916CC949-44CB-4B1B-A515-756E1DBB13EE}"/>
          </ac:spMkLst>
        </pc:spChg>
      </pc:sldChg>
    </pc:docChg>
  </pc:docChgLst>
  <pc:docChgLst>
    <pc:chgData name="최준혁(2017184035)" userId="S::lluxuryl98@kpu.ac.kr::a1b12fc5-ec93-40ea-901a-fe138a92ee0a" providerId="AD" clId="Web-{3ED3C00B-18B5-4ED3-A613-D25E52CCD0DC}"/>
    <pc:docChg chg="modSld">
      <pc:chgData name="최준혁(2017184035)" userId="S::lluxuryl98@kpu.ac.kr::a1b12fc5-ec93-40ea-901a-fe138a92ee0a" providerId="AD" clId="Web-{3ED3C00B-18B5-4ED3-A613-D25E52CCD0DC}" dt="2021-12-12T05:26:59.101" v="15"/>
      <pc:docMkLst>
        <pc:docMk/>
      </pc:docMkLst>
      <pc:sldChg chg="addSp delSp modSp">
        <pc:chgData name="최준혁(2017184035)" userId="S::lluxuryl98@kpu.ac.kr::a1b12fc5-ec93-40ea-901a-fe138a92ee0a" providerId="AD" clId="Web-{3ED3C00B-18B5-4ED3-A613-D25E52CCD0DC}" dt="2021-12-12T05:14:48.303" v="10" actId="1076"/>
        <pc:sldMkLst>
          <pc:docMk/>
          <pc:sldMk cId="1072523420" sldId="275"/>
        </pc:sldMkLst>
        <pc:spChg chg="add del">
          <ac:chgData name="최준혁(2017184035)" userId="S::lluxuryl98@kpu.ac.kr::a1b12fc5-ec93-40ea-901a-fe138a92ee0a" providerId="AD" clId="Web-{3ED3C00B-18B5-4ED3-A613-D25E52CCD0DC}" dt="2021-12-12T05:14:43.647" v="9"/>
          <ac:spMkLst>
            <pc:docMk/>
            <pc:sldMk cId="1072523420" sldId="275"/>
            <ac:spMk id="6" creationId="{EB90F018-75B7-4CBC-848B-BE31572FEF6A}"/>
          </ac:spMkLst>
        </pc:spChg>
        <pc:picChg chg="mod">
          <ac:chgData name="최준혁(2017184035)" userId="S::lluxuryl98@kpu.ac.kr::a1b12fc5-ec93-40ea-901a-fe138a92ee0a" providerId="AD" clId="Web-{3ED3C00B-18B5-4ED3-A613-D25E52CCD0DC}" dt="2021-12-12T05:14:48.303" v="10" actId="1076"/>
          <ac:picMkLst>
            <pc:docMk/>
            <pc:sldMk cId="1072523420" sldId="275"/>
            <ac:picMk id="3" creationId="{08950050-7EDF-4125-8F22-BCC9D2EF63AE}"/>
          </ac:picMkLst>
        </pc:picChg>
        <pc:picChg chg="mod">
          <ac:chgData name="최준혁(2017184035)" userId="S::lluxuryl98@kpu.ac.kr::a1b12fc5-ec93-40ea-901a-fe138a92ee0a" providerId="AD" clId="Web-{3ED3C00B-18B5-4ED3-A613-D25E52CCD0DC}" dt="2021-12-12T05:14:20.474" v="4" actId="1076"/>
          <ac:picMkLst>
            <pc:docMk/>
            <pc:sldMk cId="1072523420" sldId="275"/>
            <ac:picMk id="8" creationId="{EF3EC5D5-4346-4F3B-8331-41472997EDCD}"/>
          </ac:picMkLst>
        </pc:picChg>
      </pc:sldChg>
      <pc:sldChg chg="addSp delSp modSp">
        <pc:chgData name="최준혁(2017184035)" userId="S::lluxuryl98@kpu.ac.kr::a1b12fc5-ec93-40ea-901a-fe138a92ee0a" providerId="AD" clId="Web-{3ED3C00B-18B5-4ED3-A613-D25E52CCD0DC}" dt="2021-12-12T05:26:59.101" v="15"/>
        <pc:sldMkLst>
          <pc:docMk/>
          <pc:sldMk cId="2808937656" sldId="292"/>
        </pc:sldMkLst>
        <pc:spChg chg="add del">
          <ac:chgData name="최준혁(2017184035)" userId="S::lluxuryl98@kpu.ac.kr::a1b12fc5-ec93-40ea-901a-fe138a92ee0a" providerId="AD" clId="Web-{3ED3C00B-18B5-4ED3-A613-D25E52CCD0DC}" dt="2021-12-12T05:24:57.691" v="14"/>
          <ac:spMkLst>
            <pc:docMk/>
            <pc:sldMk cId="2808937656" sldId="292"/>
            <ac:spMk id="15" creationId="{917DFAC2-8497-4D0F-8B50-F3D4AE013089}"/>
          </ac:spMkLst>
        </pc:spChg>
        <pc:picChg chg="add mod">
          <ac:chgData name="최준혁(2017184035)" userId="S::lluxuryl98@kpu.ac.kr::a1b12fc5-ec93-40ea-901a-fe138a92ee0a" providerId="AD" clId="Web-{3ED3C00B-18B5-4ED3-A613-D25E52CCD0DC}" dt="2021-12-12T05:26:59.101" v="15"/>
          <ac:picMkLst>
            <pc:docMk/>
            <pc:sldMk cId="2808937656" sldId="292"/>
            <ac:picMk id="16" creationId="{51615F3A-83F9-4829-9CC4-3D7898EBD475}"/>
          </ac:picMkLst>
        </pc:picChg>
      </pc:sldChg>
    </pc:docChg>
  </pc:docChgLst>
  <pc:docChgLst>
    <pc:chgData name="양원석(2017182020)" userId="S::undugy@kpu.ac.kr::968726e3-e4c0-46e4-87a7-714f00776d23" providerId="AD" clId="Web-{1DBA8C4D-F5BF-48A0-8858-F6880DE42967}"/>
    <pc:docChg chg="modSld">
      <pc:chgData name="양원석(2017182020)" userId="S::undugy@kpu.ac.kr::968726e3-e4c0-46e4-87a7-714f00776d23" providerId="AD" clId="Web-{1DBA8C4D-F5BF-48A0-8858-F6880DE42967}" dt="2021-12-06T12:26:31.362" v="518"/>
      <pc:docMkLst>
        <pc:docMk/>
      </pc:docMkLst>
      <pc:sldChg chg="modSp">
        <pc:chgData name="양원석(2017182020)" userId="S::undugy@kpu.ac.kr::968726e3-e4c0-46e4-87a7-714f00776d23" providerId="AD" clId="Web-{1DBA8C4D-F5BF-48A0-8858-F6880DE42967}" dt="2021-12-06T12:24:49.875" v="482" actId="14100"/>
        <pc:sldMkLst>
          <pc:docMk/>
          <pc:sldMk cId="3479295930" sldId="270"/>
        </pc:sldMkLst>
        <pc:spChg chg="mod">
          <ac:chgData name="양원석(2017182020)" userId="S::undugy@kpu.ac.kr::968726e3-e4c0-46e4-87a7-714f00776d23" providerId="AD" clId="Web-{1DBA8C4D-F5BF-48A0-8858-F6880DE42967}" dt="2021-12-06T12:24:49.875" v="482" actId="14100"/>
          <ac:spMkLst>
            <pc:docMk/>
            <pc:sldMk cId="3479295930" sldId="270"/>
            <ac:spMk id="7" creationId="{F65FEBFE-FB94-42BE-BD13-E7BECA4E5C45}"/>
          </ac:spMkLst>
        </pc:spChg>
      </pc:sldChg>
      <pc:sldChg chg="addSp delSp modSp">
        <pc:chgData name="양원석(2017182020)" userId="S::undugy@kpu.ac.kr::968726e3-e4c0-46e4-87a7-714f00776d23" providerId="AD" clId="Web-{1DBA8C4D-F5BF-48A0-8858-F6880DE42967}" dt="2021-12-06T12:11:38.704" v="328" actId="14100"/>
        <pc:sldMkLst>
          <pc:docMk/>
          <pc:sldMk cId="551710621" sldId="274"/>
        </pc:sldMkLst>
        <pc:spChg chg="mod">
          <ac:chgData name="양원석(2017182020)" userId="S::undugy@kpu.ac.kr::968726e3-e4c0-46e4-87a7-714f00776d23" providerId="AD" clId="Web-{1DBA8C4D-F5BF-48A0-8858-F6880DE42967}" dt="2021-12-06T11:36:45.180" v="39" actId="1076"/>
          <ac:spMkLst>
            <pc:docMk/>
            <pc:sldMk cId="551710621" sldId="274"/>
            <ac:spMk id="12" creationId="{5A9CFF03-979A-4CA7-9C0C-4D135233694F}"/>
          </ac:spMkLst>
        </pc:spChg>
        <pc:spChg chg="mod">
          <ac:chgData name="양원석(2017182020)" userId="S::undugy@kpu.ac.kr::968726e3-e4c0-46e4-87a7-714f00776d23" providerId="AD" clId="Web-{1DBA8C4D-F5BF-48A0-8858-F6880DE42967}" dt="2021-12-06T11:36:10.539" v="29" actId="1076"/>
          <ac:spMkLst>
            <pc:docMk/>
            <pc:sldMk cId="551710621" sldId="274"/>
            <ac:spMk id="13" creationId="{38067461-F580-4A46-A2EB-09738673B449}"/>
          </ac:spMkLst>
        </pc:spChg>
        <pc:spChg chg="mod">
          <ac:chgData name="양원석(2017182020)" userId="S::undugy@kpu.ac.kr::968726e3-e4c0-46e4-87a7-714f00776d23" providerId="AD" clId="Web-{1DBA8C4D-F5BF-48A0-8858-F6880DE42967}" dt="2021-12-06T11:37:18.697" v="50" actId="1076"/>
          <ac:spMkLst>
            <pc:docMk/>
            <pc:sldMk cId="551710621" sldId="274"/>
            <ac:spMk id="14" creationId="{51FE26B3-0D25-421E-A729-B5149D425344}"/>
          </ac:spMkLst>
        </pc:spChg>
        <pc:spChg chg="mod">
          <ac:chgData name="양원석(2017182020)" userId="S::undugy@kpu.ac.kr::968726e3-e4c0-46e4-87a7-714f00776d23" providerId="AD" clId="Web-{1DBA8C4D-F5BF-48A0-8858-F6880DE42967}" dt="2021-12-06T11:37:53.322" v="70" actId="1076"/>
          <ac:spMkLst>
            <pc:docMk/>
            <pc:sldMk cId="551710621" sldId="274"/>
            <ac:spMk id="15" creationId="{0098F66E-159E-4531-9D2A-C1B21C3512AA}"/>
          </ac:spMkLst>
        </pc:spChg>
        <pc:spChg chg="del mod">
          <ac:chgData name="양원석(2017182020)" userId="S::undugy@kpu.ac.kr::968726e3-e4c0-46e4-87a7-714f00776d23" providerId="AD" clId="Web-{1DBA8C4D-F5BF-48A0-8858-F6880DE42967}" dt="2021-12-06T11:37:12.243" v="48"/>
          <ac:spMkLst>
            <pc:docMk/>
            <pc:sldMk cId="551710621" sldId="274"/>
            <ac:spMk id="16" creationId="{BDD52033-E2C6-4566-AC22-E3C72B695383}"/>
          </ac:spMkLst>
        </pc:spChg>
        <pc:spChg chg="del">
          <ac:chgData name="양원석(2017182020)" userId="S::undugy@kpu.ac.kr::968726e3-e4c0-46e4-87a7-714f00776d23" providerId="AD" clId="Web-{1DBA8C4D-F5BF-48A0-8858-F6880DE42967}" dt="2021-12-06T11:37:21.322" v="51"/>
          <ac:spMkLst>
            <pc:docMk/>
            <pc:sldMk cId="551710621" sldId="274"/>
            <ac:spMk id="17" creationId="{4BE6B11A-91B4-4475-97CC-5B9FB952E561}"/>
          </ac:spMkLst>
        </pc:spChg>
        <pc:spChg chg="del">
          <ac:chgData name="양원석(2017182020)" userId="S::undugy@kpu.ac.kr::968726e3-e4c0-46e4-87a7-714f00776d23" providerId="AD" clId="Web-{1DBA8C4D-F5BF-48A0-8858-F6880DE42967}" dt="2021-12-06T11:37:22.853" v="52"/>
          <ac:spMkLst>
            <pc:docMk/>
            <pc:sldMk cId="551710621" sldId="274"/>
            <ac:spMk id="18" creationId="{67FE5511-DCEA-4FDF-A133-A0C548245415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1:58:37.627" v="279"/>
          <ac:spMkLst>
            <pc:docMk/>
            <pc:sldMk cId="551710621" sldId="274"/>
            <ac:spMk id="19" creationId="{BC8E9D53-5092-43A3-B65C-5408D453DE0D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1:36:59.462" v="46" actId="1076"/>
          <ac:spMkLst>
            <pc:docMk/>
            <pc:sldMk cId="551710621" sldId="274"/>
            <ac:spMk id="23" creationId="{73F021AA-BD06-4C7D-B60D-590776B434F2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1:38:21.073" v="78" actId="1076"/>
          <ac:spMkLst>
            <pc:docMk/>
            <pc:sldMk cId="551710621" sldId="274"/>
            <ac:spMk id="24" creationId="{589BEF2B-C307-4D43-AC8C-B90AD77992AE}"/>
          </ac:spMkLst>
        </pc:spChg>
        <pc:spChg chg="add del mod">
          <ac:chgData name="양원석(2017182020)" userId="S::undugy@kpu.ac.kr::968726e3-e4c0-46e4-87a7-714f00776d23" providerId="AD" clId="Web-{1DBA8C4D-F5BF-48A0-8858-F6880DE42967}" dt="2021-12-06T11:38:15.245" v="77"/>
          <ac:spMkLst>
            <pc:docMk/>
            <pc:sldMk cId="551710621" sldId="274"/>
            <ac:spMk id="25" creationId="{B2C8C021-53E0-47AE-B65E-4435ED182445}"/>
          </ac:spMkLst>
        </pc:spChg>
        <pc:spChg chg="add del">
          <ac:chgData name="양원석(2017182020)" userId="S::undugy@kpu.ac.kr::968726e3-e4c0-46e4-87a7-714f00776d23" providerId="AD" clId="Web-{1DBA8C4D-F5BF-48A0-8858-F6880DE42967}" dt="2021-12-06T11:49:40.991" v="144"/>
          <ac:spMkLst>
            <pc:docMk/>
            <pc:sldMk cId="551710621" sldId="274"/>
            <ac:spMk id="32" creationId="{F9647442-6E5B-4821-A406-567A28AE88A2}"/>
          </ac:spMkLst>
        </pc:spChg>
        <pc:spChg chg="add del mod">
          <ac:chgData name="양원석(2017182020)" userId="S::undugy@kpu.ac.kr::968726e3-e4c0-46e4-87a7-714f00776d23" providerId="AD" clId="Web-{1DBA8C4D-F5BF-48A0-8858-F6880DE42967}" dt="2021-12-06T11:49:42.554" v="145"/>
          <ac:spMkLst>
            <pc:docMk/>
            <pc:sldMk cId="551710621" sldId="274"/>
            <ac:spMk id="33" creationId="{C8ECE991-30E9-478B-BCA0-B987616473F5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2:11:18.016" v="325" actId="1076"/>
          <ac:spMkLst>
            <pc:docMk/>
            <pc:sldMk cId="551710621" sldId="274"/>
            <ac:spMk id="39" creationId="{88A381DB-CD24-4D44-84E0-860218A52D46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1:55:27.247" v="232"/>
          <ac:spMkLst>
            <pc:docMk/>
            <pc:sldMk cId="551710621" sldId="274"/>
            <ac:spMk id="40" creationId="{ABC6E423-8462-4804-8B14-A0C26B5124F8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2:01:07.005" v="313" actId="1076"/>
          <ac:spMkLst>
            <pc:docMk/>
            <pc:sldMk cId="551710621" sldId="274"/>
            <ac:spMk id="41" creationId="{CB0749ED-4AA6-49E1-B7DF-2125C785C51D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1:55:46.578" v="235" actId="20577"/>
          <ac:spMkLst>
            <pc:docMk/>
            <pc:sldMk cId="551710621" sldId="274"/>
            <ac:spMk id="42" creationId="{25292439-2FFB-4D73-A807-92B06E03D3ED}"/>
          </ac:spMkLst>
        </pc:spChg>
        <pc:spChg chg="add del">
          <ac:chgData name="양원석(2017182020)" userId="S::undugy@kpu.ac.kr::968726e3-e4c0-46e4-87a7-714f00776d23" providerId="AD" clId="Web-{1DBA8C4D-F5BF-48A0-8858-F6880DE42967}" dt="2021-12-06T11:56:04.187" v="240"/>
          <ac:spMkLst>
            <pc:docMk/>
            <pc:sldMk cId="551710621" sldId="274"/>
            <ac:spMk id="43" creationId="{80A9465C-F799-4382-9DAC-CA8441759B17}"/>
          </ac:spMkLst>
        </pc:spChg>
        <pc:spChg chg="add del mod">
          <ac:chgData name="양원석(2017182020)" userId="S::undugy@kpu.ac.kr::968726e3-e4c0-46e4-87a7-714f00776d23" providerId="AD" clId="Web-{1DBA8C4D-F5BF-48A0-8858-F6880DE42967}" dt="2021-12-06T11:56:01.281" v="239"/>
          <ac:spMkLst>
            <pc:docMk/>
            <pc:sldMk cId="551710621" sldId="274"/>
            <ac:spMk id="44" creationId="{C5759B08-3062-4933-97E7-52CE01FF1696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1:59:58.738" v="298" actId="1076"/>
          <ac:spMkLst>
            <pc:docMk/>
            <pc:sldMk cId="551710621" sldId="274"/>
            <ac:spMk id="45" creationId="{E8CA72BD-4E71-44F5-97E5-0AB8C63E92B4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1:58:31.581" v="278" actId="1076"/>
          <ac:spMkLst>
            <pc:docMk/>
            <pc:sldMk cId="551710621" sldId="274"/>
            <ac:spMk id="46" creationId="{84C4EF11-4D76-4AF0-A34A-5E0B40B0BAFB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2:00:57.193" v="311" actId="1076"/>
          <ac:spMkLst>
            <pc:docMk/>
            <pc:sldMk cId="551710621" sldId="274"/>
            <ac:spMk id="48" creationId="{33D84700-EAF4-4B0C-B117-ABD8A4A45933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2:01:00.927" v="312" actId="1076"/>
          <ac:spMkLst>
            <pc:docMk/>
            <pc:sldMk cId="551710621" sldId="274"/>
            <ac:spMk id="49" creationId="{704A6EE2-4E30-4BBC-940B-F24D60D34C80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2:00:35.833" v="307" actId="14100"/>
          <ac:spMkLst>
            <pc:docMk/>
            <pc:sldMk cId="551710621" sldId="274"/>
            <ac:spMk id="50" creationId="{FDAC9A8A-5E52-4A97-81AD-F3A38B80D3CE}"/>
          </ac:spMkLst>
        </pc:spChg>
        <pc:spChg chg="add mod">
          <ac:chgData name="양원석(2017182020)" userId="S::undugy@kpu.ac.kr::968726e3-e4c0-46e4-87a7-714f00776d23" providerId="AD" clId="Web-{1DBA8C4D-F5BF-48A0-8858-F6880DE42967}" dt="2021-12-06T12:10:41.781" v="321" actId="1076"/>
          <ac:spMkLst>
            <pc:docMk/>
            <pc:sldMk cId="551710621" sldId="274"/>
            <ac:spMk id="52" creationId="{925C6BFC-6055-41BE-820D-24A1483D7C76}"/>
          </ac:spMkLst>
        </pc:spChg>
        <pc:picChg chg="add del mod">
          <ac:chgData name="양원석(2017182020)" userId="S::undugy@kpu.ac.kr::968726e3-e4c0-46e4-87a7-714f00776d23" providerId="AD" clId="Web-{1DBA8C4D-F5BF-48A0-8858-F6880DE42967}" dt="2021-12-06T11:33:04.833" v="4"/>
          <ac:picMkLst>
            <pc:docMk/>
            <pc:sldMk cId="551710621" sldId="274"/>
            <ac:picMk id="4" creationId="{5EC75C70-A219-461C-A479-2F69DE7C68D8}"/>
          </ac:picMkLst>
        </pc:picChg>
        <pc:picChg chg="add mod ord">
          <ac:chgData name="양원석(2017182020)" userId="S::undugy@kpu.ac.kr::968726e3-e4c0-46e4-87a7-714f00776d23" providerId="AD" clId="Web-{1DBA8C4D-F5BF-48A0-8858-F6880DE42967}" dt="2021-12-06T11:54:51.684" v="226" actId="1076"/>
          <ac:picMkLst>
            <pc:docMk/>
            <pc:sldMk cId="551710621" sldId="274"/>
            <ac:picMk id="6" creationId="{D57BA2C9-6D16-419F-9666-DE92404D2CF8}"/>
          </ac:picMkLst>
        </pc:picChg>
        <pc:picChg chg="add mod">
          <ac:chgData name="양원석(2017182020)" userId="S::undugy@kpu.ac.kr::968726e3-e4c0-46e4-87a7-714f00776d23" providerId="AD" clId="Web-{1DBA8C4D-F5BF-48A0-8858-F6880DE42967}" dt="2021-12-06T11:54:29.871" v="221" actId="14100"/>
          <ac:picMkLst>
            <pc:docMk/>
            <pc:sldMk cId="551710621" sldId="274"/>
            <ac:picMk id="27" creationId="{82576DFF-C05C-4869-BD44-5C52EEA09B86}"/>
          </ac:picMkLst>
        </pc:picChg>
        <pc:picChg chg="add mod">
          <ac:chgData name="양원석(2017182020)" userId="S::undugy@kpu.ac.kr::968726e3-e4c0-46e4-87a7-714f00776d23" providerId="AD" clId="Web-{1DBA8C4D-F5BF-48A0-8858-F6880DE42967}" dt="2021-12-06T11:58:24.252" v="276" actId="1076"/>
          <ac:picMkLst>
            <pc:docMk/>
            <pc:sldMk cId="551710621" sldId="274"/>
            <ac:picMk id="29" creationId="{F1122049-4EBF-4002-94DC-13227554C6E4}"/>
          </ac:picMkLst>
        </pc:picChg>
        <pc:picChg chg="add mod">
          <ac:chgData name="양원석(2017182020)" userId="S::undugy@kpu.ac.kr::968726e3-e4c0-46e4-87a7-714f00776d23" providerId="AD" clId="Web-{1DBA8C4D-F5BF-48A0-8858-F6880DE42967}" dt="2021-12-06T12:00:26.192" v="304" actId="14100"/>
          <ac:picMkLst>
            <pc:docMk/>
            <pc:sldMk cId="551710621" sldId="274"/>
            <ac:picMk id="31" creationId="{9AC5FE4C-8680-41F2-B0FD-FE838E58A048}"/>
          </ac:picMkLst>
        </pc:picChg>
        <pc:picChg chg="add del">
          <ac:chgData name="양원석(2017182020)" userId="S::undugy@kpu.ac.kr::968726e3-e4c0-46e4-87a7-714f00776d23" providerId="AD" clId="Web-{1DBA8C4D-F5BF-48A0-8858-F6880DE42967}" dt="2021-12-06T11:49:47.179" v="147"/>
          <ac:picMkLst>
            <pc:docMk/>
            <pc:sldMk cId="551710621" sldId="274"/>
            <ac:picMk id="35" creationId="{B2E19D6C-4D93-45D6-8957-7EE376A7C4CE}"/>
          </ac:picMkLst>
        </pc:picChg>
        <pc:picChg chg="add del">
          <ac:chgData name="양원석(2017182020)" userId="S::undugy@kpu.ac.kr::968726e3-e4c0-46e4-87a7-714f00776d23" providerId="AD" clId="Web-{1DBA8C4D-F5BF-48A0-8858-F6880DE42967}" dt="2021-12-06T11:49:52.554" v="149"/>
          <ac:picMkLst>
            <pc:docMk/>
            <pc:sldMk cId="551710621" sldId="274"/>
            <ac:picMk id="37" creationId="{2517E456-C0D1-4A6F-958D-E3DFE4A82C71}"/>
          </ac:picMkLst>
        </pc:picChg>
        <pc:picChg chg="add mod">
          <ac:chgData name="양원석(2017182020)" userId="S::undugy@kpu.ac.kr::968726e3-e4c0-46e4-87a7-714f00776d23" providerId="AD" clId="Web-{1DBA8C4D-F5BF-48A0-8858-F6880DE42967}" dt="2021-12-06T12:00:53.614" v="310" actId="1076"/>
          <ac:picMkLst>
            <pc:docMk/>
            <pc:sldMk cId="551710621" sldId="274"/>
            <ac:picMk id="47" creationId="{0DBEE55C-0EDE-4EDF-974B-C43E0C5B8B42}"/>
          </ac:picMkLst>
        </pc:picChg>
        <pc:picChg chg="add mod">
          <ac:chgData name="양원석(2017182020)" userId="S::undugy@kpu.ac.kr::968726e3-e4c0-46e4-87a7-714f00776d23" providerId="AD" clId="Web-{1DBA8C4D-F5BF-48A0-8858-F6880DE42967}" dt="2021-12-06T12:00:47.099" v="309" actId="1076"/>
          <ac:picMkLst>
            <pc:docMk/>
            <pc:sldMk cId="551710621" sldId="274"/>
            <ac:picMk id="51" creationId="{4783F279-EE3F-4577-B21A-CC85CEF7A21F}"/>
          </ac:picMkLst>
        </pc:picChg>
        <pc:cxnChg chg="del">
          <ac:chgData name="양원석(2017182020)" userId="S::undugy@kpu.ac.kr::968726e3-e4c0-46e4-87a7-714f00776d23" providerId="AD" clId="Web-{1DBA8C4D-F5BF-48A0-8858-F6880DE42967}" dt="2021-12-06T11:38:24.932" v="79"/>
          <ac:cxnSpMkLst>
            <pc:docMk/>
            <pc:sldMk cId="551710621" sldId="274"/>
            <ac:cxnSpMk id="22" creationId="{07EFFCE3-21A3-4DFB-A211-A87869F2AD97}"/>
          </ac:cxnSpMkLst>
        </pc:cxnChg>
        <pc:cxnChg chg="add mod">
          <ac:chgData name="양원석(2017182020)" userId="S::undugy@kpu.ac.kr::968726e3-e4c0-46e4-87a7-714f00776d23" providerId="AD" clId="Web-{1DBA8C4D-F5BF-48A0-8858-F6880DE42967}" dt="2021-12-06T12:11:38.704" v="328" actId="14100"/>
          <ac:cxnSpMkLst>
            <pc:docMk/>
            <pc:sldMk cId="551710621" sldId="274"/>
            <ac:cxnSpMk id="53" creationId="{897EA5EE-8A45-446F-B72E-46653B56C44F}"/>
          </ac:cxnSpMkLst>
        </pc:cxnChg>
      </pc:sldChg>
      <pc:sldChg chg="modSp">
        <pc:chgData name="양원석(2017182020)" userId="S::undugy@kpu.ac.kr::968726e3-e4c0-46e4-87a7-714f00776d23" providerId="AD" clId="Web-{1DBA8C4D-F5BF-48A0-8858-F6880DE42967}" dt="2021-12-06T12:22:59.936" v="478" actId="20577"/>
        <pc:sldMkLst>
          <pc:docMk/>
          <pc:sldMk cId="1072523420" sldId="275"/>
        </pc:sldMkLst>
        <pc:spChg chg="mod">
          <ac:chgData name="양원석(2017182020)" userId="S::undugy@kpu.ac.kr::968726e3-e4c0-46e4-87a7-714f00776d23" providerId="AD" clId="Web-{1DBA8C4D-F5BF-48A0-8858-F6880DE42967}" dt="2021-12-06T12:22:17.357" v="470" actId="20577"/>
          <ac:spMkLst>
            <pc:docMk/>
            <pc:sldMk cId="1072523420" sldId="275"/>
            <ac:spMk id="26" creationId="{6C305253-1DCE-4661-B775-6135359632A7}"/>
          </ac:spMkLst>
        </pc:spChg>
        <pc:spChg chg="mod">
          <ac:chgData name="양원석(2017182020)" userId="S::undugy@kpu.ac.kr::968726e3-e4c0-46e4-87a7-714f00776d23" providerId="AD" clId="Web-{1DBA8C4D-F5BF-48A0-8858-F6880DE42967}" dt="2021-12-06T12:22:50.686" v="474" actId="20577"/>
          <ac:spMkLst>
            <pc:docMk/>
            <pc:sldMk cId="1072523420" sldId="275"/>
            <ac:spMk id="45" creationId="{AF35B12C-518D-4BC9-BC2B-66FD759AD9AA}"/>
          </ac:spMkLst>
        </pc:spChg>
        <pc:spChg chg="mod">
          <ac:chgData name="양원석(2017182020)" userId="S::undugy@kpu.ac.kr::968726e3-e4c0-46e4-87a7-714f00776d23" providerId="AD" clId="Web-{1DBA8C4D-F5BF-48A0-8858-F6880DE42967}" dt="2021-12-06T12:22:59.936" v="478" actId="20577"/>
          <ac:spMkLst>
            <pc:docMk/>
            <pc:sldMk cId="1072523420" sldId="275"/>
            <ac:spMk id="48" creationId="{170AA98C-F845-49D4-9E4F-CAA36A7AC62A}"/>
          </ac:spMkLst>
        </pc:spChg>
      </pc:sldChg>
      <pc:sldChg chg="modSp">
        <pc:chgData name="양원석(2017182020)" userId="S::undugy@kpu.ac.kr::968726e3-e4c0-46e4-87a7-714f00776d23" providerId="AD" clId="Web-{1DBA8C4D-F5BF-48A0-8858-F6880DE42967}" dt="2021-12-06T12:26:31.362" v="518"/>
        <pc:sldMkLst>
          <pc:docMk/>
          <pc:sldMk cId="3996609099" sldId="278"/>
        </pc:sldMkLst>
        <pc:graphicFrameChg chg="mod modGraphic">
          <ac:chgData name="양원석(2017182020)" userId="S::undugy@kpu.ac.kr::968726e3-e4c0-46e4-87a7-714f00776d23" providerId="AD" clId="Web-{1DBA8C4D-F5BF-48A0-8858-F6880DE42967}" dt="2021-12-06T12:26:31.362" v="518"/>
          <ac:graphicFrameMkLst>
            <pc:docMk/>
            <pc:sldMk cId="3996609099" sldId="278"/>
            <ac:graphicFrameMk id="4" creationId="{451C69CA-3CFE-44FA-A295-FCDE7BD9D910}"/>
          </ac:graphicFrameMkLst>
        </pc:graphicFrameChg>
      </pc:sldChg>
      <pc:sldChg chg="modSp">
        <pc:chgData name="양원석(2017182020)" userId="S::undugy@kpu.ac.kr::968726e3-e4c0-46e4-87a7-714f00776d23" providerId="AD" clId="Web-{1DBA8C4D-F5BF-48A0-8858-F6880DE42967}" dt="2021-12-06T12:12:32.471" v="348"/>
        <pc:sldMkLst>
          <pc:docMk/>
          <pc:sldMk cId="3780189299" sldId="288"/>
        </pc:sldMkLst>
        <pc:graphicFrameChg chg="mod modGraphic">
          <ac:chgData name="양원석(2017182020)" userId="S::undugy@kpu.ac.kr::968726e3-e4c0-46e4-87a7-714f00776d23" providerId="AD" clId="Web-{1DBA8C4D-F5BF-48A0-8858-F6880DE42967}" dt="2021-12-06T12:12:32.471" v="348"/>
          <ac:graphicFrameMkLst>
            <pc:docMk/>
            <pc:sldMk cId="3780189299" sldId="288"/>
            <ac:graphicFrameMk id="4" creationId="{451C69CA-3CFE-44FA-A295-FCDE7BD9D910}"/>
          </ac:graphicFrameMkLst>
        </pc:graphicFrameChg>
      </pc:sldChg>
    </pc:docChg>
  </pc:docChgLst>
  <pc:docChgLst>
    <pc:chgData name="최준혁(2017184035)" userId="S::lluxuryl98@kpu.ac.kr::a1b12fc5-ec93-40ea-901a-fe138a92ee0a" providerId="AD" clId="Web-{56CBFCD5-C23D-42D8-9274-8154642A06E3}"/>
    <pc:docChg chg="addSld delSld modSld">
      <pc:chgData name="최준혁(2017184035)" userId="S::lluxuryl98@kpu.ac.kr::a1b12fc5-ec93-40ea-901a-fe138a92ee0a" providerId="AD" clId="Web-{56CBFCD5-C23D-42D8-9274-8154642A06E3}" dt="2021-11-24T14:11:27.423" v="115" actId="1076"/>
      <pc:docMkLst>
        <pc:docMk/>
      </pc:docMkLst>
      <pc:sldChg chg="modSp add replId">
        <pc:chgData name="최준혁(2017184035)" userId="S::lluxuryl98@kpu.ac.kr::a1b12fc5-ec93-40ea-901a-fe138a92ee0a" providerId="AD" clId="Web-{56CBFCD5-C23D-42D8-9274-8154642A06E3}" dt="2021-11-24T14:10:08.718" v="60" actId="1076"/>
        <pc:sldMkLst>
          <pc:docMk/>
          <pc:sldMk cId="2330316344" sldId="263"/>
        </pc:sldMkLst>
        <pc:spChg chg="mod">
          <ac:chgData name="최준혁(2017184035)" userId="S::lluxuryl98@kpu.ac.kr::a1b12fc5-ec93-40ea-901a-fe138a92ee0a" providerId="AD" clId="Web-{56CBFCD5-C23D-42D8-9274-8154642A06E3}" dt="2021-11-24T14:10:08.718" v="60" actId="1076"/>
          <ac:spMkLst>
            <pc:docMk/>
            <pc:sldMk cId="2330316344" sldId="263"/>
            <ac:spMk id="2" creationId="{20D42378-849A-4620-923A-81AB1F02B926}"/>
          </ac:spMkLst>
        </pc:spChg>
      </pc:sldChg>
      <pc:sldChg chg="addSp modSp del">
        <pc:chgData name="최준혁(2017184035)" userId="S::lluxuryl98@kpu.ac.kr::a1b12fc5-ec93-40ea-901a-fe138a92ee0a" providerId="AD" clId="Web-{56CBFCD5-C23D-42D8-9274-8154642A06E3}" dt="2021-11-24T14:09:29.874" v="6"/>
        <pc:sldMkLst>
          <pc:docMk/>
          <pc:sldMk cId="4037844655" sldId="263"/>
        </pc:sldMkLst>
        <pc:spChg chg="mod">
          <ac:chgData name="최준혁(2017184035)" userId="S::lluxuryl98@kpu.ac.kr::a1b12fc5-ec93-40ea-901a-fe138a92ee0a" providerId="AD" clId="Web-{56CBFCD5-C23D-42D8-9274-8154642A06E3}" dt="2021-11-24T14:09:24.202" v="4" actId="20577"/>
          <ac:spMkLst>
            <pc:docMk/>
            <pc:sldMk cId="4037844655" sldId="263"/>
            <ac:spMk id="2" creationId="{20D42378-849A-4620-923A-81AB1F02B926}"/>
          </ac:spMkLst>
        </pc:spChg>
        <pc:spChg chg="add">
          <ac:chgData name="최준혁(2017184035)" userId="S::lluxuryl98@kpu.ac.kr::a1b12fc5-ec93-40ea-901a-fe138a92ee0a" providerId="AD" clId="Web-{56CBFCD5-C23D-42D8-9274-8154642A06E3}" dt="2021-11-24T14:09:24.639" v="5"/>
          <ac:spMkLst>
            <pc:docMk/>
            <pc:sldMk cId="4037844655" sldId="263"/>
            <ac:spMk id="3" creationId="{3A82884C-3C53-47D0-AE99-8D1D8AD37CE0}"/>
          </ac:spMkLst>
        </pc:spChg>
      </pc:sldChg>
      <pc:sldChg chg="modSp add replId">
        <pc:chgData name="최준혁(2017184035)" userId="S::lluxuryl98@kpu.ac.kr::a1b12fc5-ec93-40ea-901a-fe138a92ee0a" providerId="AD" clId="Web-{56CBFCD5-C23D-42D8-9274-8154642A06E3}" dt="2021-11-24T14:10:46.438" v="105" actId="20577"/>
        <pc:sldMkLst>
          <pc:docMk/>
          <pc:sldMk cId="2016247872" sldId="264"/>
        </pc:sldMkLst>
        <pc:spChg chg="mod">
          <ac:chgData name="최준혁(2017184035)" userId="S::lluxuryl98@kpu.ac.kr::a1b12fc5-ec93-40ea-901a-fe138a92ee0a" providerId="AD" clId="Web-{56CBFCD5-C23D-42D8-9274-8154642A06E3}" dt="2021-11-24T14:10:46.438" v="105" actId="20577"/>
          <ac:spMkLst>
            <pc:docMk/>
            <pc:sldMk cId="2016247872" sldId="264"/>
            <ac:spMk id="2" creationId="{20D42378-849A-4620-923A-81AB1F02B926}"/>
          </ac:spMkLst>
        </pc:spChg>
      </pc:sldChg>
      <pc:sldChg chg="modSp add replId">
        <pc:chgData name="최준혁(2017184035)" userId="S::lluxuryl98@kpu.ac.kr::a1b12fc5-ec93-40ea-901a-fe138a92ee0a" providerId="AD" clId="Web-{56CBFCD5-C23D-42D8-9274-8154642A06E3}" dt="2021-11-24T14:11:27.423" v="115" actId="1076"/>
        <pc:sldMkLst>
          <pc:docMk/>
          <pc:sldMk cId="2627744951" sldId="265"/>
        </pc:sldMkLst>
        <pc:spChg chg="mod">
          <ac:chgData name="최준혁(2017184035)" userId="S::lluxuryl98@kpu.ac.kr::a1b12fc5-ec93-40ea-901a-fe138a92ee0a" providerId="AD" clId="Web-{56CBFCD5-C23D-42D8-9274-8154642A06E3}" dt="2021-11-24T14:11:27.423" v="115" actId="1076"/>
          <ac:spMkLst>
            <pc:docMk/>
            <pc:sldMk cId="2627744951" sldId="265"/>
            <ac:spMk id="2" creationId="{20D42378-849A-4620-923A-81AB1F02B926}"/>
          </ac:spMkLst>
        </pc:spChg>
      </pc:sldChg>
      <pc:sldChg chg="new del">
        <pc:chgData name="최준혁(2017184035)" userId="S::lluxuryl98@kpu.ac.kr::a1b12fc5-ec93-40ea-901a-fe138a92ee0a" providerId="AD" clId="Web-{56CBFCD5-C23D-42D8-9274-8154642A06E3}" dt="2021-11-24T14:11:03.001" v="108"/>
        <pc:sldMkLst>
          <pc:docMk/>
          <pc:sldMk cId="763680601" sldId="266"/>
        </pc:sldMkLst>
      </pc:sldChg>
    </pc:docChg>
  </pc:docChgLst>
  <pc:docChgLst>
    <pc:chgData name="최준혁(2017184035)" userId="S::lluxuryl98@kpu.ac.kr::a1b12fc5-ec93-40ea-901a-fe138a92ee0a" providerId="AD" clId="Web-{AF48F040-95D6-43EC-8342-690B9D84836D}"/>
    <pc:docChg chg="modSld">
      <pc:chgData name="최준혁(2017184035)" userId="S::lluxuryl98@kpu.ac.kr::a1b12fc5-ec93-40ea-901a-fe138a92ee0a" providerId="AD" clId="Web-{AF48F040-95D6-43EC-8342-690B9D84836D}" dt="2021-11-24T15:33:23.318" v="85"/>
      <pc:docMkLst>
        <pc:docMk/>
      </pc:docMkLst>
      <pc:sldChg chg="addSp delSp modSp">
        <pc:chgData name="최준혁(2017184035)" userId="S::lluxuryl98@kpu.ac.kr::a1b12fc5-ec93-40ea-901a-fe138a92ee0a" providerId="AD" clId="Web-{AF48F040-95D6-43EC-8342-690B9D84836D}" dt="2021-11-24T15:33:23.318" v="85"/>
        <pc:sldMkLst>
          <pc:docMk/>
          <pc:sldMk cId="3996609099" sldId="278"/>
        </pc:sldMkLst>
        <pc:spChg chg="del">
          <ac:chgData name="최준혁(2017184035)" userId="S::lluxuryl98@kpu.ac.kr::a1b12fc5-ec93-40ea-901a-fe138a92ee0a" providerId="AD" clId="Web-{AF48F040-95D6-43EC-8342-690B9D84836D}" dt="2021-11-24T15:29:52.939" v="2"/>
          <ac:spMkLst>
            <pc:docMk/>
            <pc:sldMk cId="3996609099" sldId="278"/>
            <ac:spMk id="2" creationId="{20D42378-849A-4620-923A-81AB1F02B926}"/>
          </ac:spMkLst>
        </pc:spChg>
        <pc:spChg chg="add del mod">
          <ac:chgData name="최준혁(2017184035)" userId="S::lluxuryl98@kpu.ac.kr::a1b12fc5-ec93-40ea-901a-fe138a92ee0a" providerId="AD" clId="Web-{AF48F040-95D6-43EC-8342-690B9D84836D}" dt="2021-11-24T15:29:57.220" v="3"/>
          <ac:spMkLst>
            <pc:docMk/>
            <pc:sldMk cId="3996609099" sldId="278"/>
            <ac:spMk id="5" creationId="{BC112DB5-147E-420B-B0BB-4F8D7A80AA70}"/>
          </ac:spMkLst>
        </pc:spChg>
        <pc:graphicFrameChg chg="mod modGraphic">
          <ac:chgData name="최준혁(2017184035)" userId="S::lluxuryl98@kpu.ac.kr::a1b12fc5-ec93-40ea-901a-fe138a92ee0a" providerId="AD" clId="Web-{AF48F040-95D6-43EC-8342-690B9D84836D}" dt="2021-11-24T15:33:23.318" v="85"/>
          <ac:graphicFrameMkLst>
            <pc:docMk/>
            <pc:sldMk cId="3996609099" sldId="278"/>
            <ac:graphicFrameMk id="4" creationId="{451C69CA-3CFE-44FA-A295-FCDE7BD9D910}"/>
          </ac:graphicFrameMkLst>
        </pc:graphicFrameChg>
      </pc:sldChg>
    </pc:docChg>
  </pc:docChgLst>
  <pc:docChgLst>
    <pc:chgData name="양원석(2017182020)" userId="S::undugy@kpu.ac.kr::968726e3-e4c0-46e4-87a7-714f00776d23" providerId="AD" clId="Web-{6F9BD0AB-ED57-498C-9E8E-A3705A6D4E9F}"/>
    <pc:docChg chg="modSld">
      <pc:chgData name="양원석(2017182020)" userId="S::undugy@kpu.ac.kr::968726e3-e4c0-46e4-87a7-714f00776d23" providerId="AD" clId="Web-{6F9BD0AB-ED57-498C-9E8E-A3705A6D4E9F}" dt="2021-12-12T07:32:35.424" v="106"/>
      <pc:docMkLst>
        <pc:docMk/>
      </pc:docMkLst>
      <pc:sldChg chg="modSp">
        <pc:chgData name="양원석(2017182020)" userId="S::undugy@kpu.ac.kr::968726e3-e4c0-46e4-87a7-714f00776d23" providerId="AD" clId="Web-{6F9BD0AB-ED57-498C-9E8E-A3705A6D4E9F}" dt="2021-12-12T07:32:35.424" v="106"/>
        <pc:sldMkLst>
          <pc:docMk/>
          <pc:sldMk cId="551710621" sldId="274"/>
        </pc:sldMkLst>
        <pc:spChg chg="mod">
          <ac:chgData name="양원석(2017182020)" userId="S::undugy@kpu.ac.kr::968726e3-e4c0-46e4-87a7-714f00776d23" providerId="AD" clId="Web-{6F9BD0AB-ED57-498C-9E8E-A3705A6D4E9F}" dt="2021-12-12T07:31:00.171" v="95"/>
          <ac:spMkLst>
            <pc:docMk/>
            <pc:sldMk cId="551710621" sldId="274"/>
            <ac:spMk id="40" creationId="{ABC6E423-8462-4804-8B14-A0C26B5124F8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31:29.219" v="98"/>
          <ac:spMkLst>
            <pc:docMk/>
            <pc:sldMk cId="551710621" sldId="274"/>
            <ac:spMk id="41" creationId="{CB0749ED-4AA6-49E1-B7DF-2125C785C51D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31:57.345" v="101"/>
          <ac:spMkLst>
            <pc:docMk/>
            <pc:sldMk cId="551710621" sldId="274"/>
            <ac:spMk id="45" creationId="{E8CA72BD-4E71-44F5-97E5-0AB8C63E92B4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32:08.704" v="102"/>
          <ac:spMkLst>
            <pc:docMk/>
            <pc:sldMk cId="551710621" sldId="274"/>
            <ac:spMk id="46" creationId="{84C4EF11-4D76-4AF0-A34A-5E0B40B0BAFB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32:35.424" v="106"/>
          <ac:spMkLst>
            <pc:docMk/>
            <pc:sldMk cId="551710621" sldId="274"/>
            <ac:spMk id="48" creationId="{33D84700-EAF4-4B0C-B117-ABD8A4A45933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32:16.704" v="104"/>
          <ac:spMkLst>
            <pc:docMk/>
            <pc:sldMk cId="551710621" sldId="274"/>
            <ac:spMk id="49" creationId="{704A6EE2-4E30-4BBC-940B-F24D60D34C80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32:12.970" v="103"/>
          <ac:spMkLst>
            <pc:docMk/>
            <pc:sldMk cId="551710621" sldId="274"/>
            <ac:spMk id="50" creationId="{FDAC9A8A-5E52-4A97-81AD-F3A38B80D3CE}"/>
          </ac:spMkLst>
        </pc:spChg>
      </pc:sldChg>
      <pc:sldChg chg="addSp delSp modSp">
        <pc:chgData name="양원석(2017182020)" userId="S::undugy@kpu.ac.kr::968726e3-e4c0-46e4-87a7-714f00776d23" providerId="AD" clId="Web-{6F9BD0AB-ED57-498C-9E8E-A3705A6D4E9F}" dt="2021-12-12T07:30:18.420" v="94" actId="14100"/>
        <pc:sldMkLst>
          <pc:docMk/>
          <pc:sldMk cId="3804464220" sldId="277"/>
        </pc:sldMkLst>
        <pc:spChg chg="add mod">
          <ac:chgData name="양원석(2017182020)" userId="S::undugy@kpu.ac.kr::968726e3-e4c0-46e4-87a7-714f00776d23" providerId="AD" clId="Web-{6F9BD0AB-ED57-498C-9E8E-A3705A6D4E9F}" dt="2021-12-12T07:28:49.886" v="48" actId="1076"/>
          <ac:spMkLst>
            <pc:docMk/>
            <pc:sldMk cId="3804464220" sldId="277"/>
            <ac:spMk id="70" creationId="{60D1638C-9921-496A-B514-38E727244AE3}"/>
          </ac:spMkLst>
        </pc:spChg>
        <pc:spChg chg="add mod">
          <ac:chgData name="양원석(2017182020)" userId="S::undugy@kpu.ac.kr::968726e3-e4c0-46e4-87a7-714f00776d23" providerId="AD" clId="Web-{6F9BD0AB-ED57-498C-9E8E-A3705A6D4E9F}" dt="2021-12-12T07:28:49.902" v="49" actId="1076"/>
          <ac:spMkLst>
            <pc:docMk/>
            <pc:sldMk cId="3804464220" sldId="277"/>
            <ac:spMk id="71" creationId="{579A3E7C-C93C-493E-B718-50ED981D9DF9}"/>
          </ac:spMkLst>
        </pc:spChg>
        <pc:spChg chg="add mod">
          <ac:chgData name="양원석(2017182020)" userId="S::undugy@kpu.ac.kr::968726e3-e4c0-46e4-87a7-714f00776d23" providerId="AD" clId="Web-{6F9BD0AB-ED57-498C-9E8E-A3705A6D4E9F}" dt="2021-12-12T07:30:18.420" v="94" actId="14100"/>
          <ac:spMkLst>
            <pc:docMk/>
            <pc:sldMk cId="3804464220" sldId="277"/>
            <ac:spMk id="72" creationId="{CFD4F419-597D-4C84-B182-E01A8233B67D}"/>
          </ac:spMkLst>
        </pc:spChg>
        <pc:spChg chg="add mod">
          <ac:chgData name="양원석(2017182020)" userId="S::undugy@kpu.ac.kr::968726e3-e4c0-46e4-87a7-714f00776d23" providerId="AD" clId="Web-{6F9BD0AB-ED57-498C-9E8E-A3705A6D4E9F}" dt="2021-12-12T07:28:49.948" v="51" actId="1076"/>
          <ac:spMkLst>
            <pc:docMk/>
            <pc:sldMk cId="3804464220" sldId="277"/>
            <ac:spMk id="73" creationId="{11FB1136-3FE3-4A01-B456-849198039853}"/>
          </ac:spMkLst>
        </pc:spChg>
        <pc:spChg chg="add mod">
          <ac:chgData name="양원석(2017182020)" userId="S::undugy@kpu.ac.kr::968726e3-e4c0-46e4-87a7-714f00776d23" providerId="AD" clId="Web-{6F9BD0AB-ED57-498C-9E8E-A3705A6D4E9F}" dt="2021-12-12T07:28:49.980" v="53" actId="1076"/>
          <ac:spMkLst>
            <pc:docMk/>
            <pc:sldMk cId="3804464220" sldId="277"/>
            <ac:spMk id="75" creationId="{EE3C2142-68A4-4E72-BB1F-CCE6548634B4}"/>
          </ac:spMkLst>
        </pc:spChg>
        <pc:spChg chg="add mod">
          <ac:chgData name="양원석(2017182020)" userId="S::undugy@kpu.ac.kr::968726e3-e4c0-46e4-87a7-714f00776d23" providerId="AD" clId="Web-{6F9BD0AB-ED57-498C-9E8E-A3705A6D4E9F}" dt="2021-12-12T07:29:42.716" v="85" actId="1076"/>
          <ac:spMkLst>
            <pc:docMk/>
            <pc:sldMk cId="3804464220" sldId="277"/>
            <ac:spMk id="78" creationId="{7667B42D-5C29-4BF4-9E66-8AB0BDFEEE77}"/>
          </ac:spMkLst>
        </pc:spChg>
        <pc:spChg chg="add mod">
          <ac:chgData name="양원석(2017182020)" userId="S::undugy@kpu.ac.kr::968726e3-e4c0-46e4-87a7-714f00776d23" providerId="AD" clId="Web-{6F9BD0AB-ED57-498C-9E8E-A3705A6D4E9F}" dt="2021-12-12T07:29:39.419" v="84" actId="1076"/>
          <ac:spMkLst>
            <pc:docMk/>
            <pc:sldMk cId="3804464220" sldId="277"/>
            <ac:spMk id="79" creationId="{6388F9A8-6E44-465A-9395-1062F217BC2D}"/>
          </ac:spMkLst>
        </pc:spChg>
        <pc:spChg chg="add mod">
          <ac:chgData name="양원석(2017182020)" userId="S::undugy@kpu.ac.kr::968726e3-e4c0-46e4-87a7-714f00776d23" providerId="AD" clId="Web-{6F9BD0AB-ED57-498C-9E8E-A3705A6D4E9F}" dt="2021-12-12T07:30:04.342" v="92" actId="1076"/>
          <ac:spMkLst>
            <pc:docMk/>
            <pc:sldMk cId="3804464220" sldId="277"/>
            <ac:spMk id="80" creationId="{9F7DE5A0-5F5B-40AC-901A-03AC22225159}"/>
          </ac:spMkLst>
        </pc:spChg>
        <pc:spChg chg="add mod">
          <ac:chgData name="양원석(2017182020)" userId="S::undugy@kpu.ac.kr::968726e3-e4c0-46e4-87a7-714f00776d23" providerId="AD" clId="Web-{6F9BD0AB-ED57-498C-9E8E-A3705A6D4E9F}" dt="2021-12-12T07:29:58.936" v="91" actId="1076"/>
          <ac:spMkLst>
            <pc:docMk/>
            <pc:sldMk cId="3804464220" sldId="277"/>
            <ac:spMk id="81" creationId="{4A6D3311-B7D7-4275-BCA4-84DAA5B145D1}"/>
          </ac:spMkLst>
        </pc:spChg>
        <pc:spChg chg="add mod">
          <ac:chgData name="양원석(2017182020)" userId="S::undugy@kpu.ac.kr::968726e3-e4c0-46e4-87a7-714f00776d23" providerId="AD" clId="Web-{6F9BD0AB-ED57-498C-9E8E-A3705A6D4E9F}" dt="2021-12-12T07:29:30.091" v="82" actId="1076"/>
          <ac:spMkLst>
            <pc:docMk/>
            <pc:sldMk cId="3804464220" sldId="277"/>
            <ac:spMk id="83" creationId="{53CCFC19-3905-4DC0-A4BF-DD5FB5D9001E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26:58.540" v="16" actId="1076"/>
          <ac:spMkLst>
            <pc:docMk/>
            <pc:sldMk cId="3804464220" sldId="277"/>
            <ac:spMk id="705" creationId="{CCEE6352-30A3-459F-9139-5D15B6A12293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26:23.195" v="8" actId="1076"/>
          <ac:spMkLst>
            <pc:docMk/>
            <pc:sldMk cId="3804464220" sldId="277"/>
            <ac:spMk id="707" creationId="{A08BDAD0-59CD-417D-B4A8-2ADA4653146A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27:18.618" v="19" actId="1076"/>
          <ac:spMkLst>
            <pc:docMk/>
            <pc:sldMk cId="3804464220" sldId="277"/>
            <ac:spMk id="788" creationId="{4DA7CCA8-FA8C-45C3-98BF-0D56649B2D97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27:23.118" v="20" actId="1076"/>
          <ac:spMkLst>
            <pc:docMk/>
            <pc:sldMk cId="3804464220" sldId="277"/>
            <ac:spMk id="789" creationId="{EB103BEE-C081-467A-8787-737E3091DF93}"/>
          </ac:spMkLst>
        </pc:spChg>
        <pc:spChg chg="mod">
          <ac:chgData name="양원석(2017182020)" userId="S::undugy@kpu.ac.kr::968726e3-e4c0-46e4-87a7-714f00776d23" providerId="AD" clId="Web-{6F9BD0AB-ED57-498C-9E8E-A3705A6D4E9F}" dt="2021-12-12T07:26:05.195" v="6" actId="1076"/>
          <ac:spMkLst>
            <pc:docMk/>
            <pc:sldMk cId="3804464220" sldId="277"/>
            <ac:spMk id="1745" creationId="{2736F65C-6127-4B53-8893-05B7A8A19C33}"/>
          </ac:spMkLst>
        </pc:spChg>
        <pc:spChg chg="del">
          <ac:chgData name="양원석(2017182020)" userId="S::undugy@kpu.ac.kr::968726e3-e4c0-46e4-87a7-714f00776d23" providerId="AD" clId="Web-{6F9BD0AB-ED57-498C-9E8E-A3705A6D4E9F}" dt="2021-12-12T07:29:16.637" v="76"/>
          <ac:spMkLst>
            <pc:docMk/>
            <pc:sldMk cId="3804464220" sldId="277"/>
            <ac:spMk id="1788" creationId="{32FAF8C9-E559-4B4C-8E76-B920FB09C199}"/>
          </ac:spMkLst>
        </pc:spChg>
        <pc:spChg chg="del">
          <ac:chgData name="양원석(2017182020)" userId="S::undugy@kpu.ac.kr::968726e3-e4c0-46e4-87a7-714f00776d23" providerId="AD" clId="Web-{6F9BD0AB-ED57-498C-9E8E-A3705A6D4E9F}" dt="2021-12-12T07:29:15.497" v="75"/>
          <ac:spMkLst>
            <pc:docMk/>
            <pc:sldMk cId="3804464220" sldId="277"/>
            <ac:spMk id="1789" creationId="{B5F45A3F-3729-4707-835A-724B1E98A8C4}"/>
          </ac:spMkLst>
        </pc:spChg>
        <pc:spChg chg="del mod">
          <ac:chgData name="양원석(2017182020)" userId="S::undugy@kpu.ac.kr::968726e3-e4c0-46e4-87a7-714f00776d23" providerId="AD" clId="Web-{6F9BD0AB-ED57-498C-9E8E-A3705A6D4E9F}" dt="2021-12-12T07:29:21.137" v="80"/>
          <ac:spMkLst>
            <pc:docMk/>
            <pc:sldMk cId="3804464220" sldId="277"/>
            <ac:spMk id="1790" creationId="{B75E0AE0-261F-479A-B5D7-07059879614A}"/>
          </ac:spMkLst>
        </pc:spChg>
        <pc:spChg chg="del">
          <ac:chgData name="양원석(2017182020)" userId="S::undugy@kpu.ac.kr::968726e3-e4c0-46e4-87a7-714f00776d23" providerId="AD" clId="Web-{6F9BD0AB-ED57-498C-9E8E-A3705A6D4E9F}" dt="2021-12-12T07:29:18.153" v="77"/>
          <ac:spMkLst>
            <pc:docMk/>
            <pc:sldMk cId="3804464220" sldId="277"/>
            <ac:spMk id="1791" creationId="{89DA5D17-5F3A-46CE-AA2B-609938A09A55}"/>
          </ac:spMkLst>
        </pc:spChg>
        <pc:spChg chg="del">
          <ac:chgData name="양원석(2017182020)" userId="S::undugy@kpu.ac.kr::968726e3-e4c0-46e4-87a7-714f00776d23" providerId="AD" clId="Web-{6F9BD0AB-ED57-498C-9E8E-A3705A6D4E9F}" dt="2021-12-12T07:29:12.465" v="73"/>
          <ac:spMkLst>
            <pc:docMk/>
            <pc:sldMk cId="3804464220" sldId="277"/>
            <ac:spMk id="1793" creationId="{55F44206-2F6B-4272-942C-85E518C3383D}"/>
          </ac:spMkLst>
        </pc:spChg>
        <pc:spChg chg="del">
          <ac:chgData name="양원석(2017182020)" userId="S::undugy@kpu.ac.kr::968726e3-e4c0-46e4-87a7-714f00776d23" providerId="AD" clId="Web-{6F9BD0AB-ED57-498C-9E8E-A3705A6D4E9F}" dt="2021-12-12T07:28:34.542" v="42"/>
          <ac:spMkLst>
            <pc:docMk/>
            <pc:sldMk cId="3804464220" sldId="277"/>
            <ac:spMk id="1816" creationId="{3C83DDF5-7AB6-4B14-80A0-632650CF3385}"/>
          </ac:spMkLst>
        </pc:spChg>
        <pc:spChg chg="del">
          <ac:chgData name="양원석(2017182020)" userId="S::undugy@kpu.ac.kr::968726e3-e4c0-46e4-87a7-714f00776d23" providerId="AD" clId="Web-{6F9BD0AB-ED57-498C-9E8E-A3705A6D4E9F}" dt="2021-12-12T07:28:30.932" v="41"/>
          <ac:spMkLst>
            <pc:docMk/>
            <pc:sldMk cId="3804464220" sldId="277"/>
            <ac:spMk id="1817" creationId="{E9E5154D-1E1E-4A8D-A995-5109CED9020E}"/>
          </ac:spMkLst>
        </pc:spChg>
        <pc:spChg chg="del">
          <ac:chgData name="양원석(2017182020)" userId="S::undugy@kpu.ac.kr::968726e3-e4c0-46e4-87a7-714f00776d23" providerId="AD" clId="Web-{6F9BD0AB-ED57-498C-9E8E-A3705A6D4E9F}" dt="2021-12-12T07:28:39.073" v="45"/>
          <ac:spMkLst>
            <pc:docMk/>
            <pc:sldMk cId="3804464220" sldId="277"/>
            <ac:spMk id="1818" creationId="{5F498DC5-DD4C-42A6-AB96-1C024009E5D7}"/>
          </ac:spMkLst>
        </pc:spChg>
        <pc:spChg chg="del">
          <ac:chgData name="양원석(2017182020)" userId="S::undugy@kpu.ac.kr::968726e3-e4c0-46e4-87a7-714f00776d23" providerId="AD" clId="Web-{6F9BD0AB-ED57-498C-9E8E-A3705A6D4E9F}" dt="2021-12-12T07:28:37.433" v="44"/>
          <ac:spMkLst>
            <pc:docMk/>
            <pc:sldMk cId="3804464220" sldId="277"/>
            <ac:spMk id="1819" creationId="{D87EF5F5-31E5-44A9-9D10-D0DB31943F73}"/>
          </ac:spMkLst>
        </pc:spChg>
        <pc:spChg chg="del">
          <ac:chgData name="양원석(2017182020)" userId="S::undugy@kpu.ac.kr::968726e3-e4c0-46e4-87a7-714f00776d23" providerId="AD" clId="Web-{6F9BD0AB-ED57-498C-9E8E-A3705A6D4E9F}" dt="2021-12-12T07:28:29.761" v="39"/>
          <ac:spMkLst>
            <pc:docMk/>
            <pc:sldMk cId="3804464220" sldId="277"/>
            <ac:spMk id="1821" creationId="{B2033A58-F307-4527-9418-B4CB9A12E50C}"/>
          </ac:spMkLst>
        </pc:spChg>
        <pc:graphicFrameChg chg="mod">
          <ac:chgData name="양원석(2017182020)" userId="S::undugy@kpu.ac.kr::968726e3-e4c0-46e4-87a7-714f00776d23" providerId="AD" clId="Web-{6F9BD0AB-ED57-498C-9E8E-A3705A6D4E9F}" dt="2021-12-12T07:29:52.123" v="89" actId="1076"/>
          <ac:graphicFrameMkLst>
            <pc:docMk/>
            <pc:sldMk cId="3804464220" sldId="277"/>
            <ac:graphicFrameMk id="3" creationId="{C5559CE5-B0E5-45E0-98C0-F0F3BE119C3D}"/>
          </ac:graphicFrameMkLst>
        </pc:graphicFrameChg>
        <pc:picChg chg="add mod">
          <ac:chgData name="양원석(2017182020)" userId="S::undugy@kpu.ac.kr::968726e3-e4c0-46e4-87a7-714f00776d23" providerId="AD" clId="Web-{6F9BD0AB-ED57-498C-9E8E-A3705A6D4E9F}" dt="2021-12-12T07:28:49.855" v="46" actId="1076"/>
          <ac:picMkLst>
            <pc:docMk/>
            <pc:sldMk cId="3804464220" sldId="277"/>
            <ac:picMk id="68" creationId="{7F926A48-060F-4A8B-93C3-F0B634F2A67C}"/>
          </ac:picMkLst>
        </pc:picChg>
        <pc:picChg chg="add mod">
          <ac:chgData name="양원석(2017182020)" userId="S::undugy@kpu.ac.kr::968726e3-e4c0-46e4-87a7-714f00776d23" providerId="AD" clId="Web-{6F9BD0AB-ED57-498C-9E8E-A3705A6D4E9F}" dt="2021-12-12T07:28:49.870" v="47" actId="1076"/>
          <ac:picMkLst>
            <pc:docMk/>
            <pc:sldMk cId="3804464220" sldId="277"/>
            <ac:picMk id="69" creationId="{5699957F-4F48-48AD-B176-5E743FDCB74B}"/>
          </ac:picMkLst>
        </pc:picChg>
        <pc:picChg chg="add mod">
          <ac:chgData name="양원석(2017182020)" userId="S::undugy@kpu.ac.kr::968726e3-e4c0-46e4-87a7-714f00776d23" providerId="AD" clId="Web-{6F9BD0AB-ED57-498C-9E8E-A3705A6D4E9F}" dt="2021-12-12T07:28:49.964" v="52" actId="1076"/>
          <ac:picMkLst>
            <pc:docMk/>
            <pc:sldMk cId="3804464220" sldId="277"/>
            <ac:picMk id="74" creationId="{1563FBF5-A8EE-42F9-8AD0-2FE9933C9897}"/>
          </ac:picMkLst>
        </pc:picChg>
        <pc:picChg chg="add mod">
          <ac:chgData name="양원석(2017182020)" userId="S::undugy@kpu.ac.kr::968726e3-e4c0-46e4-87a7-714f00776d23" providerId="AD" clId="Web-{6F9BD0AB-ED57-498C-9E8E-A3705A6D4E9F}" dt="2021-12-12T07:29:36.278" v="83" actId="1076"/>
          <ac:picMkLst>
            <pc:docMk/>
            <pc:sldMk cId="3804464220" sldId="277"/>
            <ac:picMk id="76" creationId="{541BF690-C944-45A8-A548-239C9D29F8DF}"/>
          </ac:picMkLst>
        </pc:picChg>
        <pc:picChg chg="add mod">
          <ac:chgData name="양원석(2017182020)" userId="S::undugy@kpu.ac.kr::968726e3-e4c0-46e4-87a7-714f00776d23" providerId="AD" clId="Web-{6F9BD0AB-ED57-498C-9E8E-A3705A6D4E9F}" dt="2021-12-12T07:29:48.982" v="87" actId="14100"/>
          <ac:picMkLst>
            <pc:docMk/>
            <pc:sldMk cId="3804464220" sldId="277"/>
            <ac:picMk id="77" creationId="{EE26DFDD-180E-4BE0-83CA-BD3FCB5C8CBE}"/>
          </ac:picMkLst>
        </pc:picChg>
        <pc:picChg chg="add mod">
          <ac:chgData name="양원석(2017182020)" userId="S::undugy@kpu.ac.kr::968726e3-e4c0-46e4-87a7-714f00776d23" providerId="AD" clId="Web-{6F9BD0AB-ED57-498C-9E8E-A3705A6D4E9F}" dt="2021-12-12T07:29:25.372" v="81" actId="1076"/>
          <ac:picMkLst>
            <pc:docMk/>
            <pc:sldMk cId="3804464220" sldId="277"/>
            <ac:picMk id="82" creationId="{ACF88FA9-275C-4147-B9C0-078C854C8734}"/>
          </ac:picMkLst>
        </pc:picChg>
        <pc:picChg chg="mod">
          <ac:chgData name="양원석(2017182020)" userId="S::undugy@kpu.ac.kr::968726e3-e4c0-46e4-87a7-714f00776d23" providerId="AD" clId="Web-{6F9BD0AB-ED57-498C-9E8E-A3705A6D4E9F}" dt="2021-12-12T07:25:57.257" v="4" actId="14100"/>
          <ac:picMkLst>
            <pc:docMk/>
            <pc:sldMk cId="3804464220" sldId="277"/>
            <ac:picMk id="391" creationId="{04F61BB8-E1BE-4E4A-A5F3-496645BFBF37}"/>
          </ac:picMkLst>
        </pc:picChg>
        <pc:picChg chg="mod">
          <ac:chgData name="양원석(2017182020)" userId="S::undugy@kpu.ac.kr::968726e3-e4c0-46e4-87a7-714f00776d23" providerId="AD" clId="Web-{6F9BD0AB-ED57-498C-9E8E-A3705A6D4E9F}" dt="2021-12-12T07:27:33.134" v="21" actId="1076"/>
          <ac:picMkLst>
            <pc:docMk/>
            <pc:sldMk cId="3804464220" sldId="277"/>
            <ac:picMk id="414" creationId="{EFA03366-2BFC-4B78-988D-E3CEB7D23CAF}"/>
          </ac:picMkLst>
        </pc:picChg>
        <pc:picChg chg="del">
          <ac:chgData name="양원석(2017182020)" userId="S::undugy@kpu.ac.kr::968726e3-e4c0-46e4-87a7-714f00776d23" providerId="AD" clId="Web-{6F9BD0AB-ED57-498C-9E8E-A3705A6D4E9F}" dt="2021-12-12T07:29:13.106" v="74"/>
          <ac:picMkLst>
            <pc:docMk/>
            <pc:sldMk cId="3804464220" sldId="277"/>
            <ac:picMk id="1786" creationId="{A38C70B8-683C-4F94-8B76-DA1818735DE8}"/>
          </ac:picMkLst>
        </pc:picChg>
        <pc:picChg chg="del">
          <ac:chgData name="양원석(2017182020)" userId="S::undugy@kpu.ac.kr::968726e3-e4c0-46e4-87a7-714f00776d23" providerId="AD" clId="Web-{6F9BD0AB-ED57-498C-9E8E-A3705A6D4E9F}" dt="2021-12-12T07:29:19.091" v="78"/>
          <ac:picMkLst>
            <pc:docMk/>
            <pc:sldMk cId="3804464220" sldId="277"/>
            <ac:picMk id="1787" creationId="{35ED52C8-BAD0-4AA8-8C3F-B756BC88C0E6}"/>
          </ac:picMkLst>
        </pc:picChg>
        <pc:picChg chg="del">
          <ac:chgData name="양원석(2017182020)" userId="S::undugy@kpu.ac.kr::968726e3-e4c0-46e4-87a7-714f00776d23" providerId="AD" clId="Web-{6F9BD0AB-ED57-498C-9E8E-A3705A6D4E9F}" dt="2021-12-12T07:29:10.809" v="72"/>
          <ac:picMkLst>
            <pc:docMk/>
            <pc:sldMk cId="3804464220" sldId="277"/>
            <ac:picMk id="1792" creationId="{04C22B0A-430C-40DF-AF0D-3D5045F4F455}"/>
          </ac:picMkLst>
        </pc:picChg>
        <pc:picChg chg="del">
          <ac:chgData name="양원석(2017182020)" userId="S::undugy@kpu.ac.kr::968726e3-e4c0-46e4-87a7-714f00776d23" providerId="AD" clId="Web-{6F9BD0AB-ED57-498C-9E8E-A3705A6D4E9F}" dt="2021-12-12T07:28:30.339" v="40"/>
          <ac:picMkLst>
            <pc:docMk/>
            <pc:sldMk cId="3804464220" sldId="277"/>
            <ac:picMk id="1814" creationId="{3FA524DD-3519-436C-928F-8CEFFA466430}"/>
          </ac:picMkLst>
        </pc:picChg>
        <pc:picChg chg="del">
          <ac:chgData name="양원석(2017182020)" userId="S::undugy@kpu.ac.kr::968726e3-e4c0-46e4-87a7-714f00776d23" providerId="AD" clId="Web-{6F9BD0AB-ED57-498C-9E8E-A3705A6D4E9F}" dt="2021-12-12T07:28:35.120" v="43"/>
          <ac:picMkLst>
            <pc:docMk/>
            <pc:sldMk cId="3804464220" sldId="277"/>
            <ac:picMk id="1815" creationId="{784E3B4A-AB07-4B7A-B74C-B2B928F6F828}"/>
          </ac:picMkLst>
        </pc:picChg>
        <pc:picChg chg="del">
          <ac:chgData name="양원석(2017182020)" userId="S::undugy@kpu.ac.kr::968726e3-e4c0-46e4-87a7-714f00776d23" providerId="AD" clId="Web-{6F9BD0AB-ED57-498C-9E8E-A3705A6D4E9F}" dt="2021-12-12T07:28:29.089" v="38"/>
          <ac:picMkLst>
            <pc:docMk/>
            <pc:sldMk cId="3804464220" sldId="277"/>
            <ac:picMk id="1820" creationId="{162FDD4B-B680-45C7-A2FD-B2BAFDCB9D84}"/>
          </ac:picMkLst>
        </pc:picChg>
      </pc:sldChg>
    </pc:docChg>
  </pc:docChgLst>
  <pc:docChgLst>
    <pc:chgData name="양원석(2017182020)" userId="S::undugy@tukorea.ac.kr::968726e3-e4c0-46e4-87a7-714f00776d23" providerId="AD" clId="Web-{07AF7CE2-5336-45AA-B459-77B7483836C1}"/>
    <pc:docChg chg="modSld">
      <pc:chgData name="양원석(2017182020)" userId="S::undugy@tukorea.ac.kr::968726e3-e4c0-46e4-87a7-714f00776d23" providerId="AD" clId="Web-{07AF7CE2-5336-45AA-B459-77B7483836C1}" dt="2022-04-26T06:21:08.429" v="99"/>
      <pc:docMkLst>
        <pc:docMk/>
      </pc:docMkLst>
      <pc:sldChg chg="modSp">
        <pc:chgData name="양원석(2017182020)" userId="S::undugy@tukorea.ac.kr::968726e3-e4c0-46e4-87a7-714f00776d23" providerId="AD" clId="Web-{07AF7CE2-5336-45AA-B459-77B7483836C1}" dt="2022-04-26T06:21:08.429" v="99"/>
        <pc:sldMkLst>
          <pc:docMk/>
          <pc:sldMk cId="2892902703" sldId="291"/>
        </pc:sldMkLst>
        <pc:graphicFrameChg chg="mod modGraphic">
          <ac:chgData name="양원석(2017182020)" userId="S::undugy@tukorea.ac.kr::968726e3-e4c0-46e4-87a7-714f00776d23" providerId="AD" clId="Web-{07AF7CE2-5336-45AA-B459-77B7483836C1}" dt="2022-04-26T06:21:08.429" v="99"/>
          <ac:graphicFrameMkLst>
            <pc:docMk/>
            <pc:sldMk cId="2892902703" sldId="291"/>
            <ac:graphicFrameMk id="2" creationId="{3FA5076C-1A3B-4E4D-9E2F-85801572496A}"/>
          </ac:graphicFrameMkLst>
        </pc:graphicFrameChg>
      </pc:sldChg>
    </pc:docChg>
  </pc:docChgLst>
  <pc:docChgLst>
    <pc:chgData name="양원석(2017182020)" userId="S::undugy@kpu.ac.kr::968726e3-e4c0-46e4-87a7-714f00776d23" providerId="AD" clId="Web-{F601ED20-5609-4B4A-8D09-7F3D9E4DAB5C}"/>
    <pc:docChg chg="addSld modSld sldOrd">
      <pc:chgData name="양원석(2017182020)" userId="S::undugy@kpu.ac.kr::968726e3-e4c0-46e4-87a7-714f00776d23" providerId="AD" clId="Web-{F601ED20-5609-4B4A-8D09-7F3D9E4DAB5C}" dt="2021-12-01T12:25:05.357" v="179"/>
      <pc:docMkLst>
        <pc:docMk/>
      </pc:docMkLst>
      <pc:sldChg chg="addSp delSp modSp">
        <pc:chgData name="양원석(2017182020)" userId="S::undugy@kpu.ac.kr::968726e3-e4c0-46e4-87a7-714f00776d23" providerId="AD" clId="Web-{F601ED20-5609-4B4A-8D09-7F3D9E4DAB5C}" dt="2021-12-01T12:18:10.583" v="139" actId="1076"/>
        <pc:sldMkLst>
          <pc:docMk/>
          <pc:sldMk cId="4087773871" sldId="273"/>
        </pc:sldMkLst>
        <pc:spChg chg="add mod">
          <ac:chgData name="양원석(2017182020)" userId="S::undugy@kpu.ac.kr::968726e3-e4c0-46e4-87a7-714f00776d23" providerId="AD" clId="Web-{F601ED20-5609-4B4A-8D09-7F3D9E4DAB5C}" dt="2021-12-01T12:18:10.583" v="139" actId="1076"/>
          <ac:spMkLst>
            <pc:docMk/>
            <pc:sldMk cId="4087773871" sldId="273"/>
            <ac:spMk id="3" creationId="{932F2D23-BF1A-4FFD-9ED7-F4203C17A70D}"/>
          </ac:spMkLst>
        </pc:spChg>
        <pc:spChg chg="add del mod">
          <ac:chgData name="양원석(2017182020)" userId="S::undugy@kpu.ac.kr::968726e3-e4c0-46e4-87a7-714f00776d23" providerId="AD" clId="Web-{F601ED20-5609-4B4A-8D09-7F3D9E4DAB5C}" dt="2021-12-01T11:53:36.087" v="22"/>
          <ac:spMkLst>
            <pc:docMk/>
            <pc:sldMk cId="4087773871" sldId="273"/>
            <ac:spMk id="4" creationId="{43F116D7-0D61-4583-8BFF-5D28168B632D}"/>
          </ac:spMkLst>
        </pc:spChg>
        <pc:spChg chg="add mod">
          <ac:chgData name="양원석(2017182020)" userId="S::undugy@kpu.ac.kr::968726e3-e4c0-46e4-87a7-714f00776d23" providerId="AD" clId="Web-{F601ED20-5609-4B4A-8D09-7F3D9E4DAB5C}" dt="2021-12-01T11:54:24.603" v="54" actId="1076"/>
          <ac:spMkLst>
            <pc:docMk/>
            <pc:sldMk cId="4087773871" sldId="273"/>
            <ac:spMk id="5" creationId="{C7D5C8B7-5C9C-4DB2-9B94-A8A756674613}"/>
          </ac:spMkLst>
        </pc:spChg>
        <pc:spChg chg="mod">
          <ac:chgData name="양원석(2017182020)" userId="S::undugy@kpu.ac.kr::968726e3-e4c0-46e4-87a7-714f00776d23" providerId="AD" clId="Web-{F601ED20-5609-4B4A-8D09-7F3D9E4DAB5C}" dt="2021-12-01T11:52:53.539" v="15" actId="1076"/>
          <ac:spMkLst>
            <pc:docMk/>
            <pc:sldMk cId="4087773871" sldId="273"/>
            <ac:spMk id="7" creationId="{EC51C609-A3E2-486D-8492-5B32537138DF}"/>
          </ac:spMkLst>
        </pc:spChg>
      </pc:sldChg>
      <pc:sldChg chg="modSp">
        <pc:chgData name="양원석(2017182020)" userId="S::undugy@kpu.ac.kr::968726e3-e4c0-46e4-87a7-714f00776d23" providerId="AD" clId="Web-{F601ED20-5609-4B4A-8D09-7F3D9E4DAB5C}" dt="2021-12-01T12:24:03.903" v="171" actId="20577"/>
        <pc:sldMkLst>
          <pc:docMk/>
          <pc:sldMk cId="3804464220" sldId="277"/>
        </pc:sldMkLst>
        <pc:spChg chg="mod">
          <ac:chgData name="양원석(2017182020)" userId="S::undugy@kpu.ac.kr::968726e3-e4c0-46e4-87a7-714f00776d23" providerId="AD" clId="Web-{F601ED20-5609-4B4A-8D09-7F3D9E4DAB5C}" dt="2021-12-01T12:24:03.903" v="171" actId="20577"/>
          <ac:spMkLst>
            <pc:docMk/>
            <pc:sldMk cId="3804464220" sldId="277"/>
            <ac:spMk id="2" creationId="{20D42378-849A-4620-923A-81AB1F02B926}"/>
          </ac:spMkLst>
        </pc:spChg>
      </pc:sldChg>
      <pc:sldChg chg="addSp delSp modSp add ord replId">
        <pc:chgData name="양원석(2017182020)" userId="S::undugy@kpu.ac.kr::968726e3-e4c0-46e4-87a7-714f00776d23" providerId="AD" clId="Web-{F601ED20-5609-4B4A-8D09-7F3D9E4DAB5C}" dt="2021-12-01T12:25:05.357" v="179"/>
        <pc:sldMkLst>
          <pc:docMk/>
          <pc:sldMk cId="2204724658" sldId="282"/>
        </pc:sldMkLst>
        <pc:spChg chg="del mod">
          <ac:chgData name="양원석(2017182020)" userId="S::undugy@kpu.ac.kr::968726e3-e4c0-46e4-87a7-714f00776d23" providerId="AD" clId="Web-{F601ED20-5609-4B4A-8D09-7F3D9E4DAB5C}" dt="2021-12-01T12:21:42.088" v="146"/>
          <ac:spMkLst>
            <pc:docMk/>
            <pc:sldMk cId="2204724658" sldId="282"/>
            <ac:spMk id="2" creationId="{20D42378-849A-4620-923A-81AB1F02B926}"/>
          </ac:spMkLst>
        </pc:spChg>
        <pc:spChg chg="add del mod">
          <ac:chgData name="양원석(2017182020)" userId="S::undugy@kpu.ac.kr::968726e3-e4c0-46e4-87a7-714f00776d23" providerId="AD" clId="Web-{F601ED20-5609-4B4A-8D09-7F3D9E4DAB5C}" dt="2021-12-01T12:22:57.121" v="152"/>
          <ac:spMkLst>
            <pc:docMk/>
            <pc:sldMk cId="2204724658" sldId="282"/>
            <ac:spMk id="3" creationId="{1A8836A4-12CF-4B52-B5EF-9C807966BAA2}"/>
          </ac:spMkLst>
        </pc:spChg>
        <pc:spChg chg="add mod">
          <ac:chgData name="양원석(2017182020)" userId="S::undugy@kpu.ac.kr::968726e3-e4c0-46e4-87a7-714f00776d23" providerId="AD" clId="Web-{F601ED20-5609-4B4A-8D09-7F3D9E4DAB5C}" dt="2021-12-01T12:24:08.794" v="174" actId="14100"/>
          <ac:spMkLst>
            <pc:docMk/>
            <pc:sldMk cId="2204724658" sldId="282"/>
            <ac:spMk id="5" creationId="{9751F459-6120-4B31-9D19-4330A62F1128}"/>
          </ac:spMkLst>
        </pc:spChg>
        <pc:spChg chg="add del mod">
          <ac:chgData name="양원석(2017182020)" userId="S::undugy@kpu.ac.kr::968726e3-e4c0-46e4-87a7-714f00776d23" providerId="AD" clId="Web-{F601ED20-5609-4B4A-8D09-7F3D9E4DAB5C}" dt="2021-12-01T12:25:05.357" v="179"/>
          <ac:spMkLst>
            <pc:docMk/>
            <pc:sldMk cId="2204724658" sldId="282"/>
            <ac:spMk id="6" creationId="{BDFDEC59-0CA8-48ED-890D-1D48858D80BF}"/>
          </ac:spMkLst>
        </pc:spChg>
      </pc:sldChg>
    </pc:docChg>
  </pc:docChgLst>
  <pc:docChgLst>
    <pc:chgData name="박해성(2017182016)" userId="S::gws1017@tukorea.ac.kr::6befd140-4d2f-4b41-8770-653351dcd989" providerId="AD" clId="Web-{347721F4-FE68-4F5A-A49B-B60EF921FC20}"/>
    <pc:docChg chg="modSld">
      <pc:chgData name="박해성(2017182016)" userId="S::gws1017@tukorea.ac.kr::6befd140-4d2f-4b41-8770-653351dcd989" providerId="AD" clId="Web-{347721F4-FE68-4F5A-A49B-B60EF921FC20}" dt="2022-04-26T05:34:52.681" v="1" actId="1076"/>
      <pc:docMkLst>
        <pc:docMk/>
      </pc:docMkLst>
      <pc:sldChg chg="modSp">
        <pc:chgData name="박해성(2017182016)" userId="S::gws1017@tukorea.ac.kr::6befd140-4d2f-4b41-8770-653351dcd989" providerId="AD" clId="Web-{347721F4-FE68-4F5A-A49B-B60EF921FC20}" dt="2022-04-26T05:34:52.681" v="1" actId="1076"/>
        <pc:sldMkLst>
          <pc:docMk/>
          <pc:sldMk cId="253257308" sldId="269"/>
        </pc:sldMkLst>
        <pc:spChg chg="mod">
          <ac:chgData name="박해성(2017182016)" userId="S::gws1017@tukorea.ac.kr::6befd140-4d2f-4b41-8770-653351dcd989" providerId="AD" clId="Web-{347721F4-FE68-4F5A-A49B-B60EF921FC20}" dt="2022-04-26T05:34:52.681" v="1" actId="1076"/>
          <ac:spMkLst>
            <pc:docMk/>
            <pc:sldMk cId="253257308" sldId="269"/>
            <ac:spMk id="10" creationId="{1FD152C4-9496-424D-B607-1EBF8C351D34}"/>
          </ac:spMkLst>
        </pc:spChg>
      </pc:sldChg>
    </pc:docChg>
  </pc:docChgLst>
  <pc:docChgLst>
    <pc:chgData name="박해성(2017182016)" userId="S::gws1017@kpu.ac.kr::6befd140-4d2f-4b41-8770-653351dcd989" providerId="AD" clId="Web-{922101C3-F2ED-4E87-911D-6F9BD5552EA4}"/>
    <pc:docChg chg="addSld delSld modSld sldOrd">
      <pc:chgData name="박해성(2017182016)" userId="S::gws1017@kpu.ac.kr::6befd140-4d2f-4b41-8770-653351dcd989" providerId="AD" clId="Web-{922101C3-F2ED-4E87-911D-6F9BD5552EA4}" dt="2021-12-01T11:49:18.075" v="88"/>
      <pc:docMkLst>
        <pc:docMk/>
      </pc:docMkLst>
      <pc:sldChg chg="modSp add del">
        <pc:chgData name="박해성(2017182016)" userId="S::gws1017@kpu.ac.kr::6befd140-4d2f-4b41-8770-653351dcd989" providerId="AD" clId="Web-{922101C3-F2ED-4E87-911D-6F9BD5552EA4}" dt="2021-12-01T11:39:46.441" v="45"/>
        <pc:sldMkLst>
          <pc:docMk/>
          <pc:sldMk cId="2060372179" sldId="266"/>
        </pc:sldMkLst>
        <pc:spChg chg="mod">
          <ac:chgData name="박해성(2017182016)" userId="S::gws1017@kpu.ac.kr::6befd140-4d2f-4b41-8770-653351dcd989" providerId="AD" clId="Web-{922101C3-F2ED-4E87-911D-6F9BD5552EA4}" dt="2021-12-01T11:39:41.909" v="43" actId="1076"/>
          <ac:spMkLst>
            <pc:docMk/>
            <pc:sldMk cId="2060372179" sldId="266"/>
            <ac:spMk id="4" creationId="{76880C64-3BBA-47CE-BCB9-6FD41CB4DBAA}"/>
          </ac:spMkLst>
        </pc:spChg>
        <pc:spChg chg="mod">
          <ac:chgData name="박해성(2017182016)" userId="S::gws1017@kpu.ac.kr::6befd140-4d2f-4b41-8770-653351dcd989" providerId="AD" clId="Web-{922101C3-F2ED-4E87-911D-6F9BD5552EA4}" dt="2021-12-01T11:39:13.268" v="40" actId="20577"/>
          <ac:spMkLst>
            <pc:docMk/>
            <pc:sldMk cId="2060372179" sldId="266"/>
            <ac:spMk id="5" creationId="{195AF0B5-514E-46ED-A021-55D66F22A915}"/>
          </ac:spMkLst>
        </pc:spChg>
      </pc:sldChg>
      <pc:sldChg chg="addSp delSp modSp add ord replId">
        <pc:chgData name="박해성(2017182016)" userId="S::gws1017@kpu.ac.kr::6befd140-4d2f-4b41-8770-653351dcd989" providerId="AD" clId="Web-{922101C3-F2ED-4E87-911D-6F9BD5552EA4}" dt="2021-12-01T11:49:18.075" v="88"/>
        <pc:sldMkLst>
          <pc:docMk/>
          <pc:sldMk cId="282210540" sldId="281"/>
        </pc:sldMkLst>
        <pc:spChg chg="mod">
          <ac:chgData name="박해성(2017182016)" userId="S::gws1017@kpu.ac.kr::6befd140-4d2f-4b41-8770-653351dcd989" providerId="AD" clId="Web-{922101C3-F2ED-4E87-911D-6F9BD5552EA4}" dt="2021-12-01T11:46:41.541" v="68" actId="20577"/>
          <ac:spMkLst>
            <pc:docMk/>
            <pc:sldMk cId="282210540" sldId="281"/>
            <ac:spMk id="2" creationId="{20D42378-849A-4620-923A-81AB1F02B926}"/>
          </ac:spMkLst>
        </pc:spChg>
        <pc:spChg chg="add mod">
          <ac:chgData name="박해성(2017182016)" userId="S::gws1017@kpu.ac.kr::6befd140-4d2f-4b41-8770-653351dcd989" providerId="AD" clId="Web-{922101C3-F2ED-4E87-911D-6F9BD5552EA4}" dt="2021-12-01T11:49:18.075" v="88"/>
          <ac:spMkLst>
            <pc:docMk/>
            <pc:sldMk cId="282210540" sldId="281"/>
            <ac:spMk id="3" creationId="{916CC949-44CB-4B1B-A515-756E1DBB13EE}"/>
          </ac:spMkLst>
        </pc:spChg>
        <pc:spChg chg="del">
          <ac:chgData name="박해성(2017182016)" userId="S::gws1017@kpu.ac.kr::6befd140-4d2f-4b41-8770-653351dcd989" providerId="AD" clId="Web-{922101C3-F2ED-4E87-911D-6F9BD5552EA4}" dt="2021-12-01T11:47:56.370" v="78"/>
          <ac:spMkLst>
            <pc:docMk/>
            <pc:sldMk cId="282210540" sldId="281"/>
            <ac:spMk id="4" creationId="{6E0471A8-FCED-4152-A10F-AC123A36EADA}"/>
          </ac:spMkLst>
        </pc:spChg>
        <pc:spChg chg="del">
          <ac:chgData name="박해성(2017182016)" userId="S::gws1017@kpu.ac.kr::6befd140-4d2f-4b41-8770-653351dcd989" providerId="AD" clId="Web-{922101C3-F2ED-4E87-911D-6F9BD5552EA4}" dt="2021-12-01T11:46:49.041" v="70"/>
          <ac:spMkLst>
            <pc:docMk/>
            <pc:sldMk cId="282210540" sldId="281"/>
            <ac:spMk id="5" creationId="{AC61A29E-EBBC-473D-ADB2-123ECEB1D8B2}"/>
          </ac:spMkLst>
        </pc:spChg>
        <pc:spChg chg="del">
          <ac:chgData name="박해성(2017182016)" userId="S::gws1017@kpu.ac.kr::6befd140-4d2f-4b41-8770-653351dcd989" providerId="AD" clId="Web-{922101C3-F2ED-4E87-911D-6F9BD5552EA4}" dt="2021-12-01T11:46:49.776" v="71"/>
          <ac:spMkLst>
            <pc:docMk/>
            <pc:sldMk cId="282210540" sldId="281"/>
            <ac:spMk id="8" creationId="{80318B44-5C01-43EC-ABFA-AE92C3BA455D}"/>
          </ac:spMkLst>
        </pc:spChg>
        <pc:spChg chg="del">
          <ac:chgData name="박해성(2017182016)" userId="S::gws1017@kpu.ac.kr::6befd140-4d2f-4b41-8770-653351dcd989" providerId="AD" clId="Web-{922101C3-F2ED-4E87-911D-6F9BD5552EA4}" dt="2021-12-01T11:46:50.416" v="72"/>
          <ac:spMkLst>
            <pc:docMk/>
            <pc:sldMk cId="282210540" sldId="281"/>
            <ac:spMk id="9" creationId="{AF1924AE-BCC9-4F8F-8FFA-51A2D9E10E99}"/>
          </ac:spMkLst>
        </pc:spChg>
        <pc:spChg chg="del">
          <ac:chgData name="박해성(2017182016)" userId="S::gws1017@kpu.ac.kr::6befd140-4d2f-4b41-8770-653351dcd989" providerId="AD" clId="Web-{922101C3-F2ED-4E87-911D-6F9BD5552EA4}" dt="2021-12-01T11:46:48.182" v="69"/>
          <ac:spMkLst>
            <pc:docMk/>
            <pc:sldMk cId="282210540" sldId="281"/>
            <ac:spMk id="10" creationId="{E45BC33F-EEF9-4182-BE4B-0567053D4929}"/>
          </ac:spMkLst>
        </pc:spChg>
        <pc:picChg chg="del">
          <ac:chgData name="박해성(2017182016)" userId="S::gws1017@kpu.ac.kr::6befd140-4d2f-4b41-8770-653351dcd989" providerId="AD" clId="Web-{922101C3-F2ED-4E87-911D-6F9BD5552EA4}" dt="2021-12-01T11:46:51.041" v="73"/>
          <ac:picMkLst>
            <pc:docMk/>
            <pc:sldMk cId="282210540" sldId="281"/>
            <ac:picMk id="20" creationId="{11CBC073-46A2-4AD6-8E31-3D1196488BCC}"/>
          </ac:picMkLst>
        </pc:picChg>
        <pc:cxnChg chg="del">
          <ac:chgData name="박해성(2017182016)" userId="S::gws1017@kpu.ac.kr::6befd140-4d2f-4b41-8770-653351dcd989" providerId="AD" clId="Web-{922101C3-F2ED-4E87-911D-6F9BD5552EA4}" dt="2021-12-01T11:46:51.807" v="74"/>
          <ac:cxnSpMkLst>
            <pc:docMk/>
            <pc:sldMk cId="282210540" sldId="281"/>
            <ac:cxnSpMk id="22" creationId="{07EFFCE3-21A3-4DFB-A211-A87869F2AD97}"/>
          </ac:cxnSpMkLst>
        </pc:cxnChg>
      </pc:sldChg>
    </pc:docChg>
  </pc:docChgLst>
  <pc:docChgLst>
    <pc:chgData name="최준혁(2017184035)" userId="S::lluxuryl98@kpu.ac.kr::a1b12fc5-ec93-40ea-901a-fe138a92ee0a" providerId="AD" clId="Web-{BF80A9F5-CC87-4175-93B2-0499EA893274}"/>
    <pc:docChg chg="delSld modSld">
      <pc:chgData name="최준혁(2017184035)" userId="S::lluxuryl98@kpu.ac.kr::a1b12fc5-ec93-40ea-901a-fe138a92ee0a" providerId="AD" clId="Web-{BF80A9F5-CC87-4175-93B2-0499EA893274}" dt="2021-12-06T12:24:11.770" v="195" actId="20577"/>
      <pc:docMkLst>
        <pc:docMk/>
      </pc:docMkLst>
      <pc:sldChg chg="del">
        <pc:chgData name="최준혁(2017184035)" userId="S::lluxuryl98@kpu.ac.kr::a1b12fc5-ec93-40ea-901a-fe138a92ee0a" providerId="AD" clId="Web-{BF80A9F5-CC87-4175-93B2-0499EA893274}" dt="2021-12-06T11:10:55.290" v="1"/>
        <pc:sldMkLst>
          <pc:docMk/>
          <pc:sldMk cId="2330316344" sldId="263"/>
        </pc:sldMkLst>
      </pc:sldChg>
      <pc:sldChg chg="del">
        <pc:chgData name="최준혁(2017184035)" userId="S::lluxuryl98@kpu.ac.kr::a1b12fc5-ec93-40ea-901a-fe138a92ee0a" providerId="AD" clId="Web-{BF80A9F5-CC87-4175-93B2-0499EA893274}" dt="2021-12-06T11:10:58.087" v="2"/>
        <pc:sldMkLst>
          <pc:docMk/>
          <pc:sldMk cId="2016247872" sldId="264"/>
        </pc:sldMkLst>
      </pc:sldChg>
      <pc:sldChg chg="modSp">
        <pc:chgData name="최준혁(2017184035)" userId="S::lluxuryl98@kpu.ac.kr::a1b12fc5-ec93-40ea-901a-fe138a92ee0a" providerId="AD" clId="Web-{BF80A9F5-CC87-4175-93B2-0499EA893274}" dt="2021-12-06T12:24:11.770" v="195" actId="20577"/>
        <pc:sldMkLst>
          <pc:docMk/>
          <pc:sldMk cId="253257308" sldId="269"/>
        </pc:sldMkLst>
        <pc:spChg chg="mod">
          <ac:chgData name="최준혁(2017184035)" userId="S::lluxuryl98@kpu.ac.kr::a1b12fc5-ec93-40ea-901a-fe138a92ee0a" providerId="AD" clId="Web-{BF80A9F5-CC87-4175-93B2-0499EA893274}" dt="2021-12-06T12:24:11.770" v="195" actId="20577"/>
          <ac:spMkLst>
            <pc:docMk/>
            <pc:sldMk cId="253257308" sldId="269"/>
            <ac:spMk id="10" creationId="{1FD152C4-9496-424D-B607-1EBF8C351D34}"/>
          </ac:spMkLst>
        </pc:spChg>
      </pc:sldChg>
      <pc:sldChg chg="modSp">
        <pc:chgData name="최준혁(2017184035)" userId="S::lluxuryl98@kpu.ac.kr::a1b12fc5-ec93-40ea-901a-fe138a92ee0a" providerId="AD" clId="Web-{BF80A9F5-CC87-4175-93B2-0499EA893274}" dt="2021-12-06T12:18:15.200" v="192" actId="20577"/>
        <pc:sldMkLst>
          <pc:docMk/>
          <pc:sldMk cId="3479295930" sldId="270"/>
        </pc:sldMkLst>
        <pc:spChg chg="mod">
          <ac:chgData name="최준혁(2017184035)" userId="S::lluxuryl98@kpu.ac.kr::a1b12fc5-ec93-40ea-901a-fe138a92ee0a" providerId="AD" clId="Web-{BF80A9F5-CC87-4175-93B2-0499EA893274}" dt="2021-12-06T12:18:15.200" v="192" actId="20577"/>
          <ac:spMkLst>
            <pc:docMk/>
            <pc:sldMk cId="3479295930" sldId="270"/>
            <ac:spMk id="7" creationId="{F65FEBFE-FB94-42BE-BD13-E7BECA4E5C45}"/>
          </ac:spMkLst>
        </pc:spChg>
      </pc:sldChg>
      <pc:sldChg chg="delSp modSp">
        <pc:chgData name="최준혁(2017184035)" userId="S::lluxuryl98@kpu.ac.kr::a1b12fc5-ec93-40ea-901a-fe138a92ee0a" providerId="AD" clId="Web-{BF80A9F5-CC87-4175-93B2-0499EA893274}" dt="2021-12-06T11:33:39.240" v="48" actId="20577"/>
        <pc:sldMkLst>
          <pc:docMk/>
          <pc:sldMk cId="551710621" sldId="274"/>
        </pc:sldMkLst>
        <pc:spChg chg="mod">
          <ac:chgData name="최준혁(2017184035)" userId="S::lluxuryl98@kpu.ac.kr::a1b12fc5-ec93-40ea-901a-fe138a92ee0a" providerId="AD" clId="Web-{BF80A9F5-CC87-4175-93B2-0499EA893274}" dt="2021-12-06T11:33:39.240" v="48" actId="20577"/>
          <ac:spMkLst>
            <pc:docMk/>
            <pc:sldMk cId="551710621" sldId="274"/>
            <ac:spMk id="2" creationId="{20D42378-849A-4620-923A-81AB1F02B926}"/>
          </ac:spMkLst>
        </pc:spChg>
        <pc:spChg chg="del">
          <ac:chgData name="최준혁(2017184035)" userId="S::lluxuryl98@kpu.ac.kr::a1b12fc5-ec93-40ea-901a-fe138a92ee0a" providerId="AD" clId="Web-{BF80A9F5-CC87-4175-93B2-0499EA893274}" dt="2021-12-06T11:33:07.781" v="19"/>
          <ac:spMkLst>
            <pc:docMk/>
            <pc:sldMk cId="551710621" sldId="274"/>
            <ac:spMk id="5" creationId="{AC61A29E-EBBC-473D-ADB2-123ECEB1D8B2}"/>
          </ac:spMkLst>
        </pc:spChg>
        <pc:spChg chg="del">
          <ac:chgData name="최준혁(2017184035)" userId="S::lluxuryl98@kpu.ac.kr::a1b12fc5-ec93-40ea-901a-fe138a92ee0a" providerId="AD" clId="Web-{BF80A9F5-CC87-4175-93B2-0499EA893274}" dt="2021-12-06T11:33:07.781" v="18"/>
          <ac:spMkLst>
            <pc:docMk/>
            <pc:sldMk cId="551710621" sldId="274"/>
            <ac:spMk id="8" creationId="{80318B44-5C01-43EC-ABFA-AE92C3BA455D}"/>
          </ac:spMkLst>
        </pc:spChg>
        <pc:spChg chg="del">
          <ac:chgData name="최준혁(2017184035)" userId="S::lluxuryl98@kpu.ac.kr::a1b12fc5-ec93-40ea-901a-fe138a92ee0a" providerId="AD" clId="Web-{BF80A9F5-CC87-4175-93B2-0499EA893274}" dt="2021-12-06T11:33:07.781" v="17"/>
          <ac:spMkLst>
            <pc:docMk/>
            <pc:sldMk cId="551710621" sldId="274"/>
            <ac:spMk id="9" creationId="{AF1924AE-BCC9-4F8F-8FFA-51A2D9E10E99}"/>
          </ac:spMkLst>
        </pc:spChg>
        <pc:spChg chg="del">
          <ac:chgData name="최준혁(2017184035)" userId="S::lluxuryl98@kpu.ac.kr::a1b12fc5-ec93-40ea-901a-fe138a92ee0a" providerId="AD" clId="Web-{BF80A9F5-CC87-4175-93B2-0499EA893274}" dt="2021-12-06T11:33:07.781" v="16"/>
          <ac:spMkLst>
            <pc:docMk/>
            <pc:sldMk cId="551710621" sldId="274"/>
            <ac:spMk id="10" creationId="{E45BC33F-EEF9-4182-BE4B-0567053D4929}"/>
          </ac:spMkLst>
        </pc:spChg>
        <pc:spChg chg="del">
          <ac:chgData name="최준혁(2017184035)" userId="S::lluxuryl98@kpu.ac.kr::a1b12fc5-ec93-40ea-901a-fe138a92ee0a" providerId="AD" clId="Web-{BF80A9F5-CC87-4175-93B2-0499EA893274}" dt="2021-12-06T11:33:07.781" v="14"/>
          <ac:spMkLst>
            <pc:docMk/>
            <pc:sldMk cId="551710621" sldId="274"/>
            <ac:spMk id="21" creationId="{88CF1879-F481-47D4-8D56-62CD0310F193}"/>
          </ac:spMkLst>
        </pc:spChg>
        <pc:picChg chg="del">
          <ac:chgData name="최준혁(2017184035)" userId="S::lluxuryl98@kpu.ac.kr::a1b12fc5-ec93-40ea-901a-fe138a92ee0a" providerId="AD" clId="Web-{BF80A9F5-CC87-4175-93B2-0499EA893274}" dt="2021-12-06T11:33:07.781" v="15"/>
          <ac:picMkLst>
            <pc:docMk/>
            <pc:sldMk cId="551710621" sldId="274"/>
            <ac:picMk id="20" creationId="{11CBC073-46A2-4AD6-8E31-3D1196488BCC}"/>
          </ac:picMkLst>
        </pc:picChg>
      </pc:sldChg>
      <pc:sldChg chg="addSp modSp">
        <pc:chgData name="최준혁(2017184035)" userId="S::lluxuryl98@kpu.ac.kr::a1b12fc5-ec93-40ea-901a-fe138a92ee0a" providerId="AD" clId="Web-{BF80A9F5-CC87-4175-93B2-0499EA893274}" dt="2021-12-06T11:42:36.304" v="131" actId="20577"/>
        <pc:sldMkLst>
          <pc:docMk/>
          <pc:sldMk cId="3804464220" sldId="277"/>
        </pc:sldMkLst>
        <pc:spChg chg="mod">
          <ac:chgData name="최준혁(2017184035)" userId="S::lluxuryl98@kpu.ac.kr::a1b12fc5-ec93-40ea-901a-fe138a92ee0a" providerId="AD" clId="Web-{BF80A9F5-CC87-4175-93B2-0499EA893274}" dt="2021-12-06T11:36:37.197" v="106" actId="20577"/>
          <ac:spMkLst>
            <pc:docMk/>
            <pc:sldMk cId="3804464220" sldId="277"/>
            <ac:spMk id="2" creationId="{20D42378-849A-4620-923A-81AB1F02B926}"/>
          </ac:spMkLst>
        </pc:spChg>
        <pc:spChg chg="add mod">
          <ac:chgData name="최준혁(2017184035)" userId="S::lluxuryl98@kpu.ac.kr::a1b12fc5-ec93-40ea-901a-fe138a92ee0a" providerId="AD" clId="Web-{BF80A9F5-CC87-4175-93B2-0499EA893274}" dt="2021-12-06T11:36:55.150" v="114" actId="1076"/>
          <ac:spMkLst>
            <pc:docMk/>
            <pc:sldMk cId="3804464220" sldId="277"/>
            <ac:spMk id="124" creationId="{E61558FD-2410-4781-9534-754E8AF67DC1}"/>
          </ac:spMkLst>
        </pc:spChg>
        <pc:spChg chg="add mod">
          <ac:chgData name="최준혁(2017184035)" userId="S::lluxuryl98@kpu.ac.kr::a1b12fc5-ec93-40ea-901a-fe138a92ee0a" providerId="AD" clId="Web-{BF80A9F5-CC87-4175-93B2-0499EA893274}" dt="2021-12-06T11:36:55.166" v="115" actId="1076"/>
          <ac:spMkLst>
            <pc:docMk/>
            <pc:sldMk cId="3804464220" sldId="277"/>
            <ac:spMk id="125" creationId="{2C2AFE37-796B-40DC-AFAC-CCFA1D72464C}"/>
          </ac:spMkLst>
        </pc:spChg>
        <pc:spChg chg="add mod">
          <ac:chgData name="최준혁(2017184035)" userId="S::lluxuryl98@kpu.ac.kr::a1b12fc5-ec93-40ea-901a-fe138a92ee0a" providerId="AD" clId="Web-{BF80A9F5-CC87-4175-93B2-0499EA893274}" dt="2021-12-06T11:36:55.197" v="116" actId="1076"/>
          <ac:spMkLst>
            <pc:docMk/>
            <pc:sldMk cId="3804464220" sldId="277"/>
            <ac:spMk id="126" creationId="{F40E1303-A71C-435F-8328-4FC09752C70E}"/>
          </ac:spMkLst>
        </pc:spChg>
        <pc:spChg chg="add mod">
          <ac:chgData name="최준혁(2017184035)" userId="S::lluxuryl98@kpu.ac.kr::a1b12fc5-ec93-40ea-901a-fe138a92ee0a" providerId="AD" clId="Web-{BF80A9F5-CC87-4175-93B2-0499EA893274}" dt="2021-12-06T11:36:55.244" v="117" actId="1076"/>
          <ac:spMkLst>
            <pc:docMk/>
            <pc:sldMk cId="3804464220" sldId="277"/>
            <ac:spMk id="127" creationId="{D19B1EFA-7D99-4070-B00F-F246071E4C40}"/>
          </ac:spMkLst>
        </pc:spChg>
        <pc:spChg chg="add mod">
          <ac:chgData name="최준혁(2017184035)" userId="S::lluxuryl98@kpu.ac.kr::a1b12fc5-ec93-40ea-901a-fe138a92ee0a" providerId="AD" clId="Web-{BF80A9F5-CC87-4175-93B2-0499EA893274}" dt="2021-12-06T11:36:55.306" v="119" actId="1076"/>
          <ac:spMkLst>
            <pc:docMk/>
            <pc:sldMk cId="3804464220" sldId="277"/>
            <ac:spMk id="129" creationId="{9FFB8918-5D86-4A45-B211-DD5C20100284}"/>
          </ac:spMkLst>
        </pc:spChg>
        <pc:graphicFrameChg chg="mod modGraphic">
          <ac:chgData name="최준혁(2017184035)" userId="S::lluxuryl98@kpu.ac.kr::a1b12fc5-ec93-40ea-901a-fe138a92ee0a" providerId="AD" clId="Web-{BF80A9F5-CC87-4175-93B2-0499EA893274}" dt="2021-12-06T11:42:36.304" v="131" actId="20577"/>
          <ac:graphicFrameMkLst>
            <pc:docMk/>
            <pc:sldMk cId="3804464220" sldId="277"/>
            <ac:graphicFrameMk id="3" creationId="{C5559CE5-B0E5-45E0-98C0-F0F3BE119C3D}"/>
          </ac:graphicFrameMkLst>
        </pc:graphicFrameChg>
        <pc:picChg chg="add mod">
          <ac:chgData name="최준혁(2017184035)" userId="S::lluxuryl98@kpu.ac.kr::a1b12fc5-ec93-40ea-901a-fe138a92ee0a" providerId="AD" clId="Web-{BF80A9F5-CC87-4175-93B2-0499EA893274}" dt="2021-12-06T11:36:55.275" v="118" actId="1076"/>
          <ac:picMkLst>
            <pc:docMk/>
            <pc:sldMk cId="3804464220" sldId="277"/>
            <ac:picMk id="128" creationId="{1270F562-AF7F-4873-957D-FD1FE6C95E8D}"/>
          </ac:picMkLst>
        </pc:picChg>
      </pc:sldChg>
      <pc:sldChg chg="del">
        <pc:chgData name="최준혁(2017184035)" userId="S::lluxuryl98@kpu.ac.kr::a1b12fc5-ec93-40ea-901a-fe138a92ee0a" providerId="AD" clId="Web-{BF80A9F5-CC87-4175-93B2-0499EA893274}" dt="2021-12-06T11:10:54.618" v="0"/>
        <pc:sldMkLst>
          <pc:docMk/>
          <pc:sldMk cId="4095563838" sldId="279"/>
        </pc:sldMkLst>
      </pc:sldChg>
      <pc:sldChg chg="del">
        <pc:chgData name="최준혁(2017184035)" userId="S::lluxuryl98@kpu.ac.kr::a1b12fc5-ec93-40ea-901a-fe138a92ee0a" providerId="AD" clId="Web-{BF80A9F5-CC87-4175-93B2-0499EA893274}" dt="2021-12-06T11:11:00.462" v="4"/>
        <pc:sldMkLst>
          <pc:docMk/>
          <pc:sldMk cId="719145288" sldId="284"/>
        </pc:sldMkLst>
      </pc:sldChg>
      <pc:sldChg chg="del">
        <pc:chgData name="최준혁(2017184035)" userId="S::lluxuryl98@kpu.ac.kr::a1b12fc5-ec93-40ea-901a-fe138a92ee0a" providerId="AD" clId="Web-{BF80A9F5-CC87-4175-93B2-0499EA893274}" dt="2021-12-06T11:10:59.368" v="3"/>
        <pc:sldMkLst>
          <pc:docMk/>
          <pc:sldMk cId="790658718" sldId="285"/>
        </pc:sldMkLst>
      </pc:sldChg>
      <pc:sldChg chg="del">
        <pc:chgData name="최준혁(2017184035)" userId="S::lluxuryl98@kpu.ac.kr::a1b12fc5-ec93-40ea-901a-fe138a92ee0a" providerId="AD" clId="Web-{BF80A9F5-CC87-4175-93B2-0499EA893274}" dt="2021-12-06T11:11:01.462" v="5"/>
        <pc:sldMkLst>
          <pc:docMk/>
          <pc:sldMk cId="3810554406" sldId="287"/>
        </pc:sldMkLst>
      </pc:sldChg>
      <pc:sldChg chg="del">
        <pc:chgData name="최준혁(2017184035)" userId="S::lluxuryl98@kpu.ac.kr::a1b12fc5-ec93-40ea-901a-fe138a92ee0a" providerId="AD" clId="Web-{BF80A9F5-CC87-4175-93B2-0499EA893274}" dt="2021-12-06T11:11:02.180" v="6"/>
        <pc:sldMkLst>
          <pc:docMk/>
          <pc:sldMk cId="569234585" sldId="290"/>
        </pc:sldMkLst>
      </pc:sldChg>
    </pc:docChg>
  </pc:docChgLst>
  <pc:docChgLst>
    <pc:chgData name="양원석(2017182020)" userId="S::undugy@kpu.ac.kr::968726e3-e4c0-46e4-87a7-714f00776d23" providerId="AD" clId="Web-{4E2CA821-1A96-4BEB-B577-0B9AFC476C34}"/>
    <pc:docChg chg="modSld">
      <pc:chgData name="양원석(2017182020)" userId="S::undugy@kpu.ac.kr::968726e3-e4c0-46e4-87a7-714f00776d23" providerId="AD" clId="Web-{4E2CA821-1A96-4BEB-B577-0B9AFC476C34}" dt="2021-12-01T13:18:21.990" v="120" actId="1076"/>
      <pc:docMkLst>
        <pc:docMk/>
      </pc:docMkLst>
      <pc:sldChg chg="addSp modSp">
        <pc:chgData name="양원석(2017182020)" userId="S::undugy@kpu.ac.kr::968726e3-e4c0-46e4-87a7-714f00776d23" providerId="AD" clId="Web-{4E2CA821-1A96-4BEB-B577-0B9AFC476C34}" dt="2021-12-01T13:18:21.990" v="120" actId="1076"/>
        <pc:sldMkLst>
          <pc:docMk/>
          <pc:sldMk cId="4087773871" sldId="273"/>
        </pc:sldMkLst>
        <pc:spChg chg="mod">
          <ac:chgData name="양원석(2017182020)" userId="S::undugy@kpu.ac.kr::968726e3-e4c0-46e4-87a7-714f00776d23" providerId="AD" clId="Web-{4E2CA821-1A96-4BEB-B577-0B9AFC476C34}" dt="2021-12-01T13:18:21.990" v="120" actId="1076"/>
          <ac:spMkLst>
            <pc:docMk/>
            <pc:sldMk cId="4087773871" sldId="273"/>
            <ac:spMk id="3" creationId="{932F2D23-BF1A-4FFD-9ED7-F4203C17A70D}"/>
          </ac:spMkLst>
        </pc:spChg>
        <pc:spChg chg="add mod ord">
          <ac:chgData name="양원석(2017182020)" userId="S::undugy@kpu.ac.kr::968726e3-e4c0-46e4-87a7-714f00776d23" providerId="AD" clId="Web-{4E2CA821-1A96-4BEB-B577-0B9AFC476C34}" dt="2021-12-01T13:18:04.615" v="117" actId="14100"/>
          <ac:spMkLst>
            <pc:docMk/>
            <pc:sldMk cId="4087773871" sldId="273"/>
            <ac:spMk id="4" creationId="{FF5B326F-D5A2-4810-8F6B-C05C9FD88392}"/>
          </ac:spMkLst>
        </pc:spChg>
        <pc:spChg chg="mod">
          <ac:chgData name="양원석(2017182020)" userId="S::undugy@kpu.ac.kr::968726e3-e4c0-46e4-87a7-714f00776d23" providerId="AD" clId="Web-{4E2CA821-1A96-4BEB-B577-0B9AFC476C34}" dt="2021-12-01T13:18:10.490" v="118" actId="1076"/>
          <ac:spMkLst>
            <pc:docMk/>
            <pc:sldMk cId="4087773871" sldId="273"/>
            <ac:spMk id="5" creationId="{C7D5C8B7-5C9C-4DB2-9B94-A8A756674613}"/>
          </ac:spMkLst>
        </pc:spChg>
        <pc:spChg chg="mod">
          <ac:chgData name="양원석(2017182020)" userId="S::undugy@kpu.ac.kr::968726e3-e4c0-46e4-87a7-714f00776d23" providerId="AD" clId="Web-{4E2CA821-1A96-4BEB-B577-0B9AFC476C34}" dt="2021-12-01T13:18:16.521" v="119" actId="1076"/>
          <ac:spMkLst>
            <pc:docMk/>
            <pc:sldMk cId="4087773871" sldId="273"/>
            <ac:spMk id="7" creationId="{EC51C609-A3E2-486D-8492-5B32537138DF}"/>
          </ac:spMkLst>
        </pc:spChg>
      </pc:sldChg>
      <pc:sldChg chg="addSp modSp">
        <pc:chgData name="양원석(2017182020)" userId="S::undugy@kpu.ac.kr::968726e3-e4c0-46e4-87a7-714f00776d23" providerId="AD" clId="Web-{4E2CA821-1A96-4BEB-B577-0B9AFC476C34}" dt="2021-12-01T13:17:11.004" v="111" actId="20577"/>
        <pc:sldMkLst>
          <pc:docMk/>
          <pc:sldMk cId="2204724658" sldId="282"/>
        </pc:sldMkLst>
        <pc:spChg chg="add mod">
          <ac:chgData name="양원석(2017182020)" userId="S::undugy@kpu.ac.kr::968726e3-e4c0-46e4-87a7-714f00776d23" providerId="AD" clId="Web-{4E2CA821-1A96-4BEB-B577-0B9AFC476C34}" dt="2021-12-01T13:10:11.260" v="53" actId="20577"/>
          <ac:spMkLst>
            <pc:docMk/>
            <pc:sldMk cId="2204724658" sldId="282"/>
            <ac:spMk id="4" creationId="{01F30C64-5BEE-4B7B-8983-E087B3B053D2}"/>
          </ac:spMkLst>
        </pc:spChg>
        <pc:spChg chg="mod">
          <ac:chgData name="양원석(2017182020)" userId="S::undugy@kpu.ac.kr::968726e3-e4c0-46e4-87a7-714f00776d23" providerId="AD" clId="Web-{4E2CA821-1A96-4BEB-B577-0B9AFC476C34}" dt="2021-12-01T12:54:27.208" v="8" actId="1076"/>
          <ac:spMkLst>
            <pc:docMk/>
            <pc:sldMk cId="2204724658" sldId="282"/>
            <ac:spMk id="8" creationId="{A64A8FED-1355-4223-8236-79658F7A8071}"/>
          </ac:spMkLst>
        </pc:spChg>
        <pc:spChg chg="mod">
          <ac:chgData name="양원석(2017182020)" userId="S::undugy@kpu.ac.kr::968726e3-e4c0-46e4-87a7-714f00776d23" providerId="AD" clId="Web-{4E2CA821-1A96-4BEB-B577-0B9AFC476C34}" dt="2021-12-01T13:08:21.101" v="24" actId="1076"/>
          <ac:spMkLst>
            <pc:docMk/>
            <pc:sldMk cId="2204724658" sldId="282"/>
            <ac:spMk id="9" creationId="{8BCFE247-C27E-414E-AC99-8B2205AAC222}"/>
          </ac:spMkLst>
        </pc:spChg>
        <pc:spChg chg="add mod">
          <ac:chgData name="양원석(2017182020)" userId="S::undugy@kpu.ac.kr::968726e3-e4c0-46e4-87a7-714f00776d23" providerId="AD" clId="Web-{4E2CA821-1A96-4BEB-B577-0B9AFC476C34}" dt="2021-12-01T13:11:53.559" v="85" actId="20577"/>
          <ac:spMkLst>
            <pc:docMk/>
            <pc:sldMk cId="2204724658" sldId="282"/>
            <ac:spMk id="10" creationId="{C435306E-65D5-415F-B8ED-7E8C94EBDC04}"/>
          </ac:spMkLst>
        </pc:spChg>
        <pc:spChg chg="add mod">
          <ac:chgData name="양원석(2017182020)" userId="S::undugy@kpu.ac.kr::968726e3-e4c0-46e4-87a7-714f00776d23" providerId="AD" clId="Web-{4E2CA821-1A96-4BEB-B577-0B9AFC476C34}" dt="2021-12-01T13:17:11.004" v="111" actId="20577"/>
          <ac:spMkLst>
            <pc:docMk/>
            <pc:sldMk cId="2204724658" sldId="282"/>
            <ac:spMk id="13" creationId="{133E12D8-2C1D-49B7-8903-E30D3710EAB3}"/>
          </ac:spMkLst>
        </pc:spChg>
        <pc:cxnChg chg="add mod">
          <ac:chgData name="양원석(2017182020)" userId="S::undugy@kpu.ac.kr::968726e3-e4c0-46e4-87a7-714f00776d23" providerId="AD" clId="Web-{4E2CA821-1A96-4BEB-B577-0B9AFC476C34}" dt="2021-12-01T13:08:10.898" v="23" actId="1076"/>
          <ac:cxnSpMkLst>
            <pc:docMk/>
            <pc:sldMk cId="2204724658" sldId="282"/>
            <ac:cxnSpMk id="2" creationId="{1FE62577-14F6-41F5-BD9D-4291F46FDFCC}"/>
          </ac:cxnSpMkLst>
        </pc:cxnChg>
        <pc:cxnChg chg="add mod">
          <ac:chgData name="양원석(2017182020)" userId="S::undugy@kpu.ac.kr::968726e3-e4c0-46e4-87a7-714f00776d23" providerId="AD" clId="Web-{4E2CA821-1A96-4BEB-B577-0B9AFC476C34}" dt="2021-12-01T13:16:29.613" v="89" actId="1076"/>
          <ac:cxnSpMkLst>
            <pc:docMk/>
            <pc:sldMk cId="2204724658" sldId="282"/>
            <ac:cxnSpMk id="7" creationId="{55CAEA39-650E-4092-86B1-382AAF9FCFF3}"/>
          </ac:cxnSpMkLst>
        </pc:cxnChg>
        <pc:cxnChg chg="add mod">
          <ac:chgData name="양원석(2017182020)" userId="S::undugy@kpu.ac.kr::968726e3-e4c0-46e4-87a7-714f00776d23" providerId="AD" clId="Web-{4E2CA821-1A96-4BEB-B577-0B9AFC476C34}" dt="2021-12-01T13:09:49.009" v="44"/>
          <ac:cxnSpMkLst>
            <pc:docMk/>
            <pc:sldMk cId="2204724658" sldId="282"/>
            <ac:cxnSpMk id="11" creationId="{D3ECB228-73F4-4C92-A465-6469A0C6DB96}"/>
          </ac:cxnSpMkLst>
        </pc:cxnChg>
        <pc:cxnChg chg="add mod">
          <ac:chgData name="양원석(2017182020)" userId="S::undugy@kpu.ac.kr::968726e3-e4c0-46e4-87a7-714f00776d23" providerId="AD" clId="Web-{4E2CA821-1A96-4BEB-B577-0B9AFC476C34}" dt="2021-12-01T13:16:26.613" v="88" actId="1076"/>
          <ac:cxnSpMkLst>
            <pc:docMk/>
            <pc:sldMk cId="2204724658" sldId="282"/>
            <ac:cxnSpMk id="12" creationId="{1F0D5773-824C-463F-A1DE-AB6B3A490BCF}"/>
          </ac:cxnSpMkLst>
        </pc:cxnChg>
      </pc:sldChg>
    </pc:docChg>
  </pc:docChgLst>
  <pc:docChgLst>
    <pc:chgData name="박해성(2017182016)" userId="S::gws1017@kpu.ac.kr::6befd140-4d2f-4b41-8770-653351dcd989" providerId="AD" clId="Web-{188DB204-F4B6-4F35-AF16-365BCE1A015D}"/>
    <pc:docChg chg="modSld">
      <pc:chgData name="박해성(2017182016)" userId="S::gws1017@kpu.ac.kr::6befd140-4d2f-4b41-8770-653351dcd989" providerId="AD" clId="Web-{188DB204-F4B6-4F35-AF16-365BCE1A015D}" dt="2021-12-01T11:38:02.819" v="118" actId="20577"/>
      <pc:docMkLst>
        <pc:docMk/>
      </pc:docMkLst>
      <pc:sldChg chg="modSp">
        <pc:chgData name="박해성(2017182016)" userId="S::gws1017@kpu.ac.kr::6befd140-4d2f-4b41-8770-653351dcd989" providerId="AD" clId="Web-{188DB204-F4B6-4F35-AF16-365BCE1A015D}" dt="2021-12-01T11:38:02.819" v="118" actId="20577"/>
        <pc:sldMkLst>
          <pc:docMk/>
          <pc:sldMk cId="2060372179" sldId="266"/>
        </pc:sldMkLst>
        <pc:spChg chg="mod">
          <ac:chgData name="박해성(2017182016)" userId="S::gws1017@kpu.ac.kr::6befd140-4d2f-4b41-8770-653351dcd989" providerId="AD" clId="Web-{188DB204-F4B6-4F35-AF16-365BCE1A015D}" dt="2021-12-01T11:38:02.819" v="118" actId="20577"/>
          <ac:spMkLst>
            <pc:docMk/>
            <pc:sldMk cId="2060372179" sldId="266"/>
            <ac:spMk id="5" creationId="{195AF0B5-514E-46ED-A021-55D66F22A915}"/>
          </ac:spMkLst>
        </pc:spChg>
      </pc:sldChg>
    </pc:docChg>
  </pc:docChgLst>
  <pc:docChgLst>
    <pc:chgData name="양원석(2017182020)" userId="S::undugy@kpu.ac.kr::968726e3-e4c0-46e4-87a7-714f00776d23" providerId="AD" clId="Web-{A9E36159-214A-483F-99C6-59BE963B356C}"/>
    <pc:docChg chg="modSld">
      <pc:chgData name="양원석(2017182020)" userId="S::undugy@kpu.ac.kr::968726e3-e4c0-46e4-87a7-714f00776d23" providerId="AD" clId="Web-{A9E36159-214A-483F-99C6-59BE963B356C}" dt="2021-12-21T10:54:51.299" v="15" actId="20577"/>
      <pc:docMkLst>
        <pc:docMk/>
      </pc:docMkLst>
      <pc:sldChg chg="modSp">
        <pc:chgData name="양원석(2017182020)" userId="S::undugy@kpu.ac.kr::968726e3-e4c0-46e4-87a7-714f00776d23" providerId="AD" clId="Web-{A9E36159-214A-483F-99C6-59BE963B356C}" dt="2021-12-21T10:54:51.299" v="15" actId="20577"/>
        <pc:sldMkLst>
          <pc:docMk/>
          <pc:sldMk cId="3804464220" sldId="277"/>
        </pc:sldMkLst>
        <pc:spChg chg="mod">
          <ac:chgData name="양원석(2017182020)" userId="S::undugy@kpu.ac.kr::968726e3-e4c0-46e4-87a7-714f00776d23" providerId="AD" clId="Web-{A9E36159-214A-483F-99C6-59BE963B356C}" dt="2021-12-21T10:54:11.861" v="3" actId="20577"/>
          <ac:spMkLst>
            <pc:docMk/>
            <pc:sldMk cId="3804464220" sldId="277"/>
            <ac:spMk id="70" creationId="{60D1638C-9921-496A-B514-38E727244AE3}"/>
          </ac:spMkLst>
        </pc:spChg>
        <pc:spChg chg="mod">
          <ac:chgData name="양원석(2017182020)" userId="S::undugy@kpu.ac.kr::968726e3-e4c0-46e4-87a7-714f00776d23" providerId="AD" clId="Web-{A9E36159-214A-483F-99C6-59BE963B356C}" dt="2021-12-21T10:54:31.205" v="8" actId="20577"/>
          <ac:spMkLst>
            <pc:docMk/>
            <pc:sldMk cId="3804464220" sldId="277"/>
            <ac:spMk id="72" creationId="{CFD4F419-597D-4C84-B182-E01A8233B67D}"/>
          </ac:spMkLst>
        </pc:spChg>
        <pc:spChg chg="mod">
          <ac:chgData name="양원석(2017182020)" userId="S::undugy@kpu.ac.kr::968726e3-e4c0-46e4-87a7-714f00776d23" providerId="AD" clId="Web-{A9E36159-214A-483F-99C6-59BE963B356C}" dt="2021-12-21T10:54:39.627" v="11" actId="20577"/>
          <ac:spMkLst>
            <pc:docMk/>
            <pc:sldMk cId="3804464220" sldId="277"/>
            <ac:spMk id="78" creationId="{7667B42D-5C29-4BF4-9E66-8AB0BDFEEE77}"/>
          </ac:spMkLst>
        </pc:spChg>
        <pc:spChg chg="mod">
          <ac:chgData name="양원석(2017182020)" userId="S::undugy@kpu.ac.kr::968726e3-e4c0-46e4-87a7-714f00776d23" providerId="AD" clId="Web-{A9E36159-214A-483F-99C6-59BE963B356C}" dt="2021-12-21T10:54:51.299" v="15" actId="20577"/>
          <ac:spMkLst>
            <pc:docMk/>
            <pc:sldMk cId="3804464220" sldId="277"/>
            <ac:spMk id="80" creationId="{9F7DE5A0-5F5B-40AC-901A-03AC22225159}"/>
          </ac:spMkLst>
        </pc:spChg>
      </pc:sldChg>
    </pc:docChg>
  </pc:docChgLst>
  <pc:docChgLst>
    <pc:chgData name="최준혁(2017184035)" userId="S::lluxuryl98@tukorea.ac.kr::a1b12fc5-ec93-40ea-901a-fe138a92ee0a" providerId="AD" clId="Web-{7A7E06F1-908D-4FFB-9C60-C287939C9B71}"/>
    <pc:docChg chg="addSld delSld modSld sldOrd">
      <pc:chgData name="최준혁(2017184035)" userId="S::lluxuryl98@tukorea.ac.kr::a1b12fc5-ec93-40ea-901a-fe138a92ee0a" providerId="AD" clId="Web-{7A7E06F1-908D-4FFB-9C60-C287939C9B71}" dt="2022-04-30T11:49:59.838" v="273"/>
      <pc:docMkLst>
        <pc:docMk/>
      </pc:docMkLst>
      <pc:sldChg chg="del">
        <pc:chgData name="최준혁(2017184035)" userId="S::lluxuryl98@tukorea.ac.kr::a1b12fc5-ec93-40ea-901a-fe138a92ee0a" providerId="AD" clId="Web-{7A7E06F1-908D-4FFB-9C60-C287939C9B71}" dt="2022-04-30T11:48:00.239" v="249"/>
        <pc:sldMkLst>
          <pc:docMk/>
          <pc:sldMk cId="3479295930" sldId="270"/>
        </pc:sldMkLst>
      </pc:sldChg>
      <pc:sldChg chg="delSp modSp">
        <pc:chgData name="최준혁(2017184035)" userId="S::lluxuryl98@tukorea.ac.kr::a1b12fc5-ec93-40ea-901a-fe138a92ee0a" providerId="AD" clId="Web-{7A7E06F1-908D-4FFB-9C60-C287939C9B71}" dt="2022-04-30T11:49:59.838" v="273"/>
        <pc:sldMkLst>
          <pc:docMk/>
          <pc:sldMk cId="551710621" sldId="274"/>
        </pc:sldMkLst>
        <pc:spChg chg="mod">
          <ac:chgData name="최준혁(2017184035)" userId="S::lluxuryl98@tukorea.ac.kr::a1b12fc5-ec93-40ea-901a-fe138a92ee0a" providerId="AD" clId="Web-{7A7E06F1-908D-4FFB-9C60-C287939C9B71}" dt="2022-04-30T11:49:54.712" v="252" actId="20577"/>
          <ac:spMkLst>
            <pc:docMk/>
            <pc:sldMk cId="551710621" sldId="274"/>
            <ac:spMk id="2" creationId="{20D42378-849A-4620-923A-81AB1F02B926}"/>
          </ac:spMkLst>
        </pc:spChg>
        <pc:spChg chg="del">
          <ac:chgData name="최준혁(2017184035)" userId="S::lluxuryl98@tukorea.ac.kr::a1b12fc5-ec93-40ea-901a-fe138a92ee0a" providerId="AD" clId="Web-{7A7E06F1-908D-4FFB-9C60-C287939C9B71}" dt="2022-04-30T11:49:59.838" v="270"/>
          <ac:spMkLst>
            <pc:docMk/>
            <pc:sldMk cId="551710621" sldId="274"/>
            <ac:spMk id="43" creationId="{C715410F-CDA9-41FE-A817-181357D50EE8}"/>
          </ac:spMkLst>
        </pc:spChg>
        <pc:spChg chg="del">
          <ac:chgData name="최준혁(2017184035)" userId="S::lluxuryl98@tukorea.ac.kr::a1b12fc5-ec93-40ea-901a-fe138a92ee0a" providerId="AD" clId="Web-{7A7E06F1-908D-4FFB-9C60-C287939C9B71}" dt="2022-04-30T11:49:59.838" v="265"/>
          <ac:spMkLst>
            <pc:docMk/>
            <pc:sldMk cId="551710621" sldId="274"/>
            <ac:spMk id="52" creationId="{E6DD203C-BB91-4B85-AA93-D8864A64EA61}"/>
          </ac:spMkLst>
        </pc:spChg>
        <pc:spChg chg="del">
          <ac:chgData name="최준혁(2017184035)" userId="S::lluxuryl98@tukorea.ac.kr::a1b12fc5-ec93-40ea-901a-fe138a92ee0a" providerId="AD" clId="Web-{7A7E06F1-908D-4FFB-9C60-C287939C9B71}" dt="2022-04-30T11:49:59.838" v="260"/>
          <ac:spMkLst>
            <pc:docMk/>
            <pc:sldMk cId="551710621" sldId="274"/>
            <ac:spMk id="66" creationId="{7984F175-D19D-4295-A148-724771665496}"/>
          </ac:spMkLst>
        </pc:spChg>
        <pc:picChg chg="del">
          <ac:chgData name="최준혁(2017184035)" userId="S::lluxuryl98@tukorea.ac.kr::a1b12fc5-ec93-40ea-901a-fe138a92ee0a" providerId="AD" clId="Web-{7A7E06F1-908D-4FFB-9C60-C287939C9B71}" dt="2022-04-30T11:49:56.416" v="253"/>
          <ac:picMkLst>
            <pc:docMk/>
            <pc:sldMk cId="551710621" sldId="274"/>
            <ac:picMk id="5" creationId="{3F40618D-A39C-4188-8E85-2A18ED825B02}"/>
          </ac:picMkLst>
        </pc:picChg>
        <pc:picChg chg="del">
          <ac:chgData name="최준혁(2017184035)" userId="S::lluxuryl98@tukorea.ac.kr::a1b12fc5-ec93-40ea-901a-fe138a92ee0a" providerId="AD" clId="Web-{7A7E06F1-908D-4FFB-9C60-C287939C9B71}" dt="2022-04-30T11:49:56.775" v="254"/>
          <ac:picMkLst>
            <pc:docMk/>
            <pc:sldMk cId="551710621" sldId="274"/>
            <ac:picMk id="6" creationId="{D57BA2C9-6D16-419F-9666-DE92404D2CF8}"/>
          </ac:picMkLst>
        </pc:picChg>
        <pc:cxnChg chg="del mod">
          <ac:chgData name="최준혁(2017184035)" userId="S::lluxuryl98@tukorea.ac.kr::a1b12fc5-ec93-40ea-901a-fe138a92ee0a" providerId="AD" clId="Web-{7A7E06F1-908D-4FFB-9C60-C287939C9B71}" dt="2022-04-30T11:49:57.713" v="255"/>
          <ac:cxnSpMkLst>
            <pc:docMk/>
            <pc:sldMk cId="551710621" sldId="274"/>
            <ac:cxnSpMk id="21" creationId="{C5A5B90B-DCA2-4206-A1EF-FFC4B5B174CD}"/>
          </ac:cxnSpMkLst>
        </pc:cxnChg>
        <pc:cxnChg chg="del mod">
          <ac:chgData name="최준혁(2017184035)" userId="S::lluxuryl98@tukorea.ac.kr::a1b12fc5-ec93-40ea-901a-fe138a92ee0a" providerId="AD" clId="Web-{7A7E06F1-908D-4FFB-9C60-C287939C9B71}" dt="2022-04-30T11:49:59.838" v="273"/>
          <ac:cxnSpMkLst>
            <pc:docMk/>
            <pc:sldMk cId="551710621" sldId="274"/>
            <ac:cxnSpMk id="22" creationId="{2B3DD40D-8F08-437F-882D-5D218B762FEF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72"/>
          <ac:cxnSpMkLst>
            <pc:docMk/>
            <pc:sldMk cId="551710621" sldId="274"/>
            <ac:cxnSpMk id="25" creationId="{6D2F6E9E-DF97-48B5-AB3B-60201B7DD69B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71"/>
          <ac:cxnSpMkLst>
            <pc:docMk/>
            <pc:sldMk cId="551710621" sldId="274"/>
            <ac:cxnSpMk id="26" creationId="{0913069A-EE8C-4DED-B1CA-15F366F92D26}"/>
          </ac:cxnSpMkLst>
        </pc:cxnChg>
        <pc:cxnChg chg="del mod">
          <ac:chgData name="최준혁(2017184035)" userId="S::lluxuryl98@tukorea.ac.kr::a1b12fc5-ec93-40ea-901a-fe138a92ee0a" providerId="AD" clId="Web-{7A7E06F1-908D-4FFB-9C60-C287939C9B71}" dt="2022-04-30T11:49:59.838" v="269"/>
          <ac:cxnSpMkLst>
            <pc:docMk/>
            <pc:sldMk cId="551710621" sldId="274"/>
            <ac:cxnSpMk id="44" creationId="{73ED2C62-20F3-4093-A858-DAA615EA26C9}"/>
          </ac:cxnSpMkLst>
        </pc:cxnChg>
        <pc:cxnChg chg="del mod">
          <ac:chgData name="최준혁(2017184035)" userId="S::lluxuryl98@tukorea.ac.kr::a1b12fc5-ec93-40ea-901a-fe138a92ee0a" providerId="AD" clId="Web-{7A7E06F1-908D-4FFB-9C60-C287939C9B71}" dt="2022-04-30T11:49:59.838" v="268"/>
          <ac:cxnSpMkLst>
            <pc:docMk/>
            <pc:sldMk cId="551710621" sldId="274"/>
            <ac:cxnSpMk id="45" creationId="{E2A545DD-479C-488C-B567-602992128C19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67"/>
          <ac:cxnSpMkLst>
            <pc:docMk/>
            <pc:sldMk cId="551710621" sldId="274"/>
            <ac:cxnSpMk id="46" creationId="{C87F9DC0-32E4-4973-8D3E-1EA634E774D3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66"/>
          <ac:cxnSpMkLst>
            <pc:docMk/>
            <pc:sldMk cId="551710621" sldId="274"/>
            <ac:cxnSpMk id="47" creationId="{094FA4BE-A4D4-41C2-9B78-71AD9E2B1FF0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64"/>
          <ac:cxnSpMkLst>
            <pc:docMk/>
            <pc:sldMk cId="551710621" sldId="274"/>
            <ac:cxnSpMk id="53" creationId="{252884F7-D841-4923-8481-A888E763F38C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63"/>
          <ac:cxnSpMkLst>
            <pc:docMk/>
            <pc:sldMk cId="551710621" sldId="274"/>
            <ac:cxnSpMk id="54" creationId="{B8DF56AF-B4C6-4894-AC7A-DE888C6B8040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62"/>
          <ac:cxnSpMkLst>
            <pc:docMk/>
            <pc:sldMk cId="551710621" sldId="274"/>
            <ac:cxnSpMk id="55" creationId="{C58A5321-0545-4F7B-B77B-BCB08EB7EA0A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61"/>
          <ac:cxnSpMkLst>
            <pc:docMk/>
            <pc:sldMk cId="551710621" sldId="274"/>
            <ac:cxnSpMk id="56" creationId="{DE7DF70E-6192-48BF-9090-DB48E3E05C99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59"/>
          <ac:cxnSpMkLst>
            <pc:docMk/>
            <pc:sldMk cId="551710621" sldId="274"/>
            <ac:cxnSpMk id="67" creationId="{642B3DA5-51FC-4AA3-8871-444EDA25BC95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58"/>
          <ac:cxnSpMkLst>
            <pc:docMk/>
            <pc:sldMk cId="551710621" sldId="274"/>
            <ac:cxnSpMk id="68" creationId="{0E9E8996-05DE-4525-A5F1-B0503421B778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57"/>
          <ac:cxnSpMkLst>
            <pc:docMk/>
            <pc:sldMk cId="551710621" sldId="274"/>
            <ac:cxnSpMk id="69" creationId="{F3C09AE9-60E0-4414-8010-6A94D2E5F547}"/>
          </ac:cxnSpMkLst>
        </pc:cxnChg>
        <pc:cxnChg chg="del">
          <ac:chgData name="최준혁(2017184035)" userId="S::lluxuryl98@tukorea.ac.kr::a1b12fc5-ec93-40ea-901a-fe138a92ee0a" providerId="AD" clId="Web-{7A7E06F1-908D-4FFB-9C60-C287939C9B71}" dt="2022-04-30T11:49:59.838" v="256"/>
          <ac:cxnSpMkLst>
            <pc:docMk/>
            <pc:sldMk cId="551710621" sldId="274"/>
            <ac:cxnSpMk id="70" creationId="{6D4963B3-E0CA-4D9A-8B42-D1C3C5AF139C}"/>
          </ac:cxnSpMkLst>
        </pc:cxnChg>
      </pc:sldChg>
      <pc:sldChg chg="modSp">
        <pc:chgData name="최준혁(2017184035)" userId="S::lluxuryl98@tukorea.ac.kr::a1b12fc5-ec93-40ea-901a-fe138a92ee0a" providerId="AD" clId="Web-{7A7E06F1-908D-4FFB-9C60-C287939C9B71}" dt="2022-04-30T11:44:50.813" v="212"/>
        <pc:sldMkLst>
          <pc:docMk/>
          <pc:sldMk cId="3780189299" sldId="288"/>
        </pc:sldMkLst>
        <pc:graphicFrameChg chg="mod modGraphic">
          <ac:chgData name="최준혁(2017184035)" userId="S::lluxuryl98@tukorea.ac.kr::a1b12fc5-ec93-40ea-901a-fe138a92ee0a" providerId="AD" clId="Web-{7A7E06F1-908D-4FFB-9C60-C287939C9B71}" dt="2022-04-30T11:44:50.813" v="212"/>
          <ac:graphicFrameMkLst>
            <pc:docMk/>
            <pc:sldMk cId="3780189299" sldId="288"/>
            <ac:graphicFrameMk id="4" creationId="{451C69CA-3CFE-44FA-A295-FCDE7BD9D910}"/>
          </ac:graphicFrameMkLst>
        </pc:graphicFrameChg>
      </pc:sldChg>
      <pc:sldChg chg="modSp ord">
        <pc:chgData name="최준혁(2017184035)" userId="S::lluxuryl98@tukorea.ac.kr::a1b12fc5-ec93-40ea-901a-fe138a92ee0a" providerId="AD" clId="Web-{7A7E06F1-908D-4FFB-9C60-C287939C9B71}" dt="2022-04-30T11:45:43.423" v="228"/>
        <pc:sldMkLst>
          <pc:docMk/>
          <pc:sldMk cId="2892902703" sldId="291"/>
        </pc:sldMkLst>
        <pc:graphicFrameChg chg="mod modGraphic">
          <ac:chgData name="최준혁(2017184035)" userId="S::lluxuryl98@tukorea.ac.kr::a1b12fc5-ec93-40ea-901a-fe138a92ee0a" providerId="AD" clId="Web-{7A7E06F1-908D-4FFB-9C60-C287939C9B71}" dt="2022-04-30T11:45:43.423" v="228"/>
          <ac:graphicFrameMkLst>
            <pc:docMk/>
            <pc:sldMk cId="2892902703" sldId="291"/>
            <ac:graphicFrameMk id="2" creationId="{3FA5076C-1A3B-4E4D-9E2F-85801572496A}"/>
          </ac:graphicFrameMkLst>
        </pc:graphicFrameChg>
      </pc:sldChg>
      <pc:sldChg chg="addSp delSp modSp add ord">
        <pc:chgData name="최준혁(2017184035)" userId="S::lluxuryl98@tukorea.ac.kr::a1b12fc5-ec93-40ea-901a-fe138a92ee0a" providerId="AD" clId="Web-{7A7E06F1-908D-4FFB-9C60-C287939C9B71}" dt="2022-04-30T11:46:08.658" v="248" actId="20577"/>
        <pc:sldMkLst>
          <pc:docMk/>
          <pc:sldMk cId="2077402535" sldId="295"/>
        </pc:sldMkLst>
        <pc:spChg chg="mod">
          <ac:chgData name="최준혁(2017184035)" userId="S::lluxuryl98@tukorea.ac.kr::a1b12fc5-ec93-40ea-901a-fe138a92ee0a" providerId="AD" clId="Web-{7A7E06F1-908D-4FFB-9C60-C287939C9B71}" dt="2022-04-30T11:42:45.435" v="162" actId="20577"/>
          <ac:spMkLst>
            <pc:docMk/>
            <pc:sldMk cId="2077402535" sldId="295"/>
            <ac:spMk id="3" creationId="{4A6C1B59-1CB7-4422-9E52-E01F7387E172}"/>
          </ac:spMkLst>
        </pc:spChg>
        <pc:spChg chg="add mod">
          <ac:chgData name="최준혁(2017184035)" userId="S::lluxuryl98@tukorea.ac.kr::a1b12fc5-ec93-40ea-901a-fe138a92ee0a" providerId="AD" clId="Web-{7A7E06F1-908D-4FFB-9C60-C287939C9B71}" dt="2022-04-30T11:46:08.658" v="248" actId="20577"/>
          <ac:spMkLst>
            <pc:docMk/>
            <pc:sldMk cId="2077402535" sldId="295"/>
            <ac:spMk id="5" creationId="{71F26889-476A-5B33-EB4C-9143B806F791}"/>
          </ac:spMkLst>
        </pc:spChg>
        <pc:spChg chg="add mod">
          <ac:chgData name="최준혁(2017184035)" userId="S::lluxuryl98@tukorea.ac.kr::a1b12fc5-ec93-40ea-901a-fe138a92ee0a" providerId="AD" clId="Web-{7A7E06F1-908D-4FFB-9C60-C287939C9B71}" dt="2022-04-30T11:45:59.971" v="236" actId="20577"/>
          <ac:spMkLst>
            <pc:docMk/>
            <pc:sldMk cId="2077402535" sldId="295"/>
            <ac:spMk id="6" creationId="{B66253C5-F4BB-82DD-741C-86F500FEFC99}"/>
          </ac:spMkLst>
        </pc:spChg>
        <pc:spChg chg="add mod">
          <ac:chgData name="최준혁(2017184035)" userId="S::lluxuryl98@tukorea.ac.kr::a1b12fc5-ec93-40ea-901a-fe138a92ee0a" providerId="AD" clId="Web-{7A7E06F1-908D-4FFB-9C60-C287939C9B71}" dt="2022-04-30T11:41:18.683" v="124" actId="1076"/>
          <ac:spMkLst>
            <pc:docMk/>
            <pc:sldMk cId="2077402535" sldId="295"/>
            <ac:spMk id="7" creationId="{7E26DE26-84DE-3985-303D-757E92755B15}"/>
          </ac:spMkLst>
        </pc:spChg>
        <pc:spChg chg="add mod">
          <ac:chgData name="최준혁(2017184035)" userId="S::lluxuryl98@tukorea.ac.kr::a1b12fc5-ec93-40ea-901a-fe138a92ee0a" providerId="AD" clId="Web-{7A7E06F1-908D-4FFB-9C60-C287939C9B71}" dt="2022-04-30T11:41:45.152" v="138" actId="14100"/>
          <ac:spMkLst>
            <pc:docMk/>
            <pc:sldMk cId="2077402535" sldId="295"/>
            <ac:spMk id="8" creationId="{61F983A5-D208-CB49-6832-F084F18AC2D1}"/>
          </ac:spMkLst>
        </pc:spChg>
        <pc:spChg chg="add mod">
          <ac:chgData name="최준혁(2017184035)" userId="S::lluxuryl98@tukorea.ac.kr::a1b12fc5-ec93-40ea-901a-fe138a92ee0a" providerId="AD" clId="Web-{7A7E06F1-908D-4FFB-9C60-C287939C9B71}" dt="2022-04-30T11:44:26.109" v="188" actId="1076"/>
          <ac:spMkLst>
            <pc:docMk/>
            <pc:sldMk cId="2077402535" sldId="295"/>
            <ac:spMk id="9" creationId="{77ECBE6E-1905-0B4F-806F-A9D5BF49A3C1}"/>
          </ac:spMkLst>
        </pc:spChg>
        <pc:spChg chg="add del mod">
          <ac:chgData name="최준혁(2017184035)" userId="S::lluxuryl98@tukorea.ac.kr::a1b12fc5-ec93-40ea-901a-fe138a92ee0a" providerId="AD" clId="Web-{7A7E06F1-908D-4FFB-9C60-C287939C9B71}" dt="2022-04-30T11:44:05.703" v="181"/>
          <ac:spMkLst>
            <pc:docMk/>
            <pc:sldMk cId="2077402535" sldId="295"/>
            <ac:spMk id="10" creationId="{64E28E73-F6A5-0795-23BA-5909A44045C9}"/>
          </ac:spMkLst>
        </pc:spChg>
        <pc:graphicFrameChg chg="mod modGraphic">
          <ac:chgData name="최준혁(2017184035)" userId="S::lluxuryl98@tukorea.ac.kr::a1b12fc5-ec93-40ea-901a-fe138a92ee0a" providerId="AD" clId="Web-{7A7E06F1-908D-4FFB-9C60-C287939C9B71}" dt="2022-04-30T11:38:57.164" v="55"/>
          <ac:graphicFrameMkLst>
            <pc:docMk/>
            <pc:sldMk cId="2077402535" sldId="295"/>
            <ac:graphicFrameMk id="2" creationId="{3FA5076C-1A3B-4E4D-9E2F-85801572496A}"/>
          </ac:graphicFrameMkLst>
        </pc:graphicFrameChg>
      </pc:sldChg>
    </pc:docChg>
  </pc:docChgLst>
  <pc:docChgLst>
    <pc:chgData name="양원석(2017182020)" userId="S::undugy@kpu.ac.kr::968726e3-e4c0-46e4-87a7-714f00776d23" providerId="AD" clId="Web-{369A1DF6-CB4B-49FD-8D9D-4C77548F0944}"/>
    <pc:docChg chg="modSld">
      <pc:chgData name="양원석(2017182020)" userId="S::undugy@kpu.ac.kr::968726e3-e4c0-46e4-87a7-714f00776d23" providerId="AD" clId="Web-{369A1DF6-CB4B-49FD-8D9D-4C77548F0944}" dt="2021-12-23T06:13:10.622" v="56" actId="14100"/>
      <pc:docMkLst>
        <pc:docMk/>
      </pc:docMkLst>
      <pc:sldChg chg="delSp modSp">
        <pc:chgData name="양원석(2017182020)" userId="S::undugy@kpu.ac.kr::968726e3-e4c0-46e4-87a7-714f00776d23" providerId="AD" clId="Web-{369A1DF6-CB4B-49FD-8D9D-4C77548F0944}" dt="2021-12-23T06:13:10.622" v="56" actId="14100"/>
        <pc:sldMkLst>
          <pc:docMk/>
          <pc:sldMk cId="551710621" sldId="274"/>
        </pc:sldMkLst>
        <pc:spChg chg="del">
          <ac:chgData name="양원석(2017182020)" userId="S::undugy@kpu.ac.kr::968726e3-e4c0-46e4-87a7-714f00776d23" providerId="AD" clId="Web-{369A1DF6-CB4B-49FD-8D9D-4C77548F0944}" dt="2021-12-23T06:12:19.808" v="35"/>
          <ac:spMkLst>
            <pc:docMk/>
            <pc:sldMk cId="551710621" sldId="274"/>
            <ac:spMk id="3" creationId="{BC81EA01-211D-40B2-AA54-D848771016AF}"/>
          </ac:spMkLst>
        </pc:spChg>
        <pc:spChg chg="mod">
          <ac:chgData name="양원석(2017182020)" userId="S::undugy@kpu.ac.kr::968726e3-e4c0-46e4-87a7-714f00776d23" providerId="AD" clId="Web-{369A1DF6-CB4B-49FD-8D9D-4C77548F0944}" dt="2021-12-23T06:12:46.512" v="52" actId="1076"/>
          <ac:spMkLst>
            <pc:docMk/>
            <pc:sldMk cId="551710621" sldId="274"/>
            <ac:spMk id="8" creationId="{A836154B-F770-4541-A8D1-9C8A9E767F01}"/>
          </ac:spMkLst>
        </pc:spChg>
        <pc:spChg chg="mod">
          <ac:chgData name="양원석(2017182020)" userId="S::undugy@kpu.ac.kr::968726e3-e4c0-46e4-87a7-714f00776d23" providerId="AD" clId="Web-{369A1DF6-CB4B-49FD-8D9D-4C77548F0944}" dt="2021-12-23T06:12:46.465" v="46" actId="1076"/>
          <ac:spMkLst>
            <pc:docMk/>
            <pc:sldMk cId="551710621" sldId="274"/>
            <ac:spMk id="12" creationId="{5A9CFF03-979A-4CA7-9C0C-4D135233694F}"/>
          </ac:spMkLst>
        </pc:spChg>
        <pc:spChg chg="mod">
          <ac:chgData name="양원석(2017182020)" userId="S::undugy@kpu.ac.kr::968726e3-e4c0-46e4-87a7-714f00776d23" providerId="AD" clId="Web-{369A1DF6-CB4B-49FD-8D9D-4C77548F0944}" dt="2021-12-23T06:12:57.700" v="55" actId="1076"/>
          <ac:spMkLst>
            <pc:docMk/>
            <pc:sldMk cId="551710621" sldId="274"/>
            <ac:spMk id="13" creationId="{38067461-F580-4A46-A2EB-09738673B449}"/>
          </ac:spMkLst>
        </pc:spChg>
        <pc:spChg chg="mod">
          <ac:chgData name="양원석(2017182020)" userId="S::undugy@kpu.ac.kr::968726e3-e4c0-46e4-87a7-714f00776d23" providerId="AD" clId="Web-{369A1DF6-CB4B-49FD-8D9D-4C77548F0944}" dt="2021-12-23T06:12:46.481" v="48" actId="1076"/>
          <ac:spMkLst>
            <pc:docMk/>
            <pc:sldMk cId="551710621" sldId="274"/>
            <ac:spMk id="14" creationId="{51FE26B3-0D25-421E-A729-B5149D425344}"/>
          </ac:spMkLst>
        </pc:spChg>
        <pc:spChg chg="mod">
          <ac:chgData name="양원석(2017182020)" userId="S::undugy@kpu.ac.kr::968726e3-e4c0-46e4-87a7-714f00776d23" providerId="AD" clId="Web-{369A1DF6-CB4B-49FD-8D9D-4C77548F0944}" dt="2021-12-23T06:12:46.481" v="49" actId="1076"/>
          <ac:spMkLst>
            <pc:docMk/>
            <pc:sldMk cId="551710621" sldId="274"/>
            <ac:spMk id="15" creationId="{0098F66E-159E-4531-9D2A-C1B21C3512AA}"/>
          </ac:spMkLst>
        </pc:spChg>
        <pc:spChg chg="del">
          <ac:chgData name="양원석(2017182020)" userId="S::undugy@kpu.ac.kr::968726e3-e4c0-46e4-87a7-714f00776d23" providerId="AD" clId="Web-{369A1DF6-CB4B-49FD-8D9D-4C77548F0944}" dt="2021-12-23T06:11:40.261" v="29"/>
          <ac:spMkLst>
            <pc:docMk/>
            <pc:sldMk cId="551710621" sldId="274"/>
            <ac:spMk id="19" creationId="{BC8E9D53-5092-43A3-B65C-5408D453DE0D}"/>
          </ac:spMkLst>
        </pc:spChg>
        <pc:spChg chg="mod">
          <ac:chgData name="양원석(2017182020)" userId="S::undugy@kpu.ac.kr::968726e3-e4c0-46e4-87a7-714f00776d23" providerId="AD" clId="Web-{369A1DF6-CB4B-49FD-8D9D-4C77548F0944}" dt="2021-12-23T06:12:46.497" v="50" actId="1076"/>
          <ac:spMkLst>
            <pc:docMk/>
            <pc:sldMk cId="551710621" sldId="274"/>
            <ac:spMk id="23" creationId="{73F021AA-BD06-4C7D-B60D-590776B434F2}"/>
          </ac:spMkLst>
        </pc:spChg>
        <pc:spChg chg="mod">
          <ac:chgData name="양원석(2017182020)" userId="S::undugy@kpu.ac.kr::968726e3-e4c0-46e4-87a7-714f00776d23" providerId="AD" clId="Web-{369A1DF6-CB4B-49FD-8D9D-4C77548F0944}" dt="2021-12-23T06:12:46.512" v="51" actId="1076"/>
          <ac:spMkLst>
            <pc:docMk/>
            <pc:sldMk cId="551710621" sldId="274"/>
            <ac:spMk id="24" creationId="{589BEF2B-C307-4D43-AC8C-B90AD77992AE}"/>
          </ac:spMkLst>
        </pc:spChg>
        <pc:spChg chg="del">
          <ac:chgData name="양원석(2017182020)" userId="S::undugy@kpu.ac.kr::968726e3-e4c0-46e4-87a7-714f00776d23" providerId="AD" clId="Web-{369A1DF6-CB4B-49FD-8D9D-4C77548F0944}" dt="2021-12-23T06:11:40.261" v="25"/>
          <ac:spMkLst>
            <pc:docMk/>
            <pc:sldMk cId="551710621" sldId="274"/>
            <ac:spMk id="40" creationId="{ABC6E423-8462-4804-8B14-A0C26B5124F8}"/>
          </ac:spMkLst>
        </pc:spChg>
        <pc:spChg chg="del">
          <ac:chgData name="양원석(2017182020)" userId="S::undugy@kpu.ac.kr::968726e3-e4c0-46e4-87a7-714f00776d23" providerId="AD" clId="Web-{369A1DF6-CB4B-49FD-8D9D-4C77548F0944}" dt="2021-12-23T06:11:55.761" v="31"/>
          <ac:spMkLst>
            <pc:docMk/>
            <pc:sldMk cId="551710621" sldId="274"/>
            <ac:spMk id="41" creationId="{CB0749ED-4AA6-49E1-B7DF-2125C785C51D}"/>
          </ac:spMkLst>
        </pc:spChg>
        <pc:spChg chg="del">
          <ac:chgData name="양원석(2017182020)" userId="S::undugy@kpu.ac.kr::968726e3-e4c0-46e4-87a7-714f00776d23" providerId="AD" clId="Web-{369A1DF6-CB4B-49FD-8D9D-4C77548F0944}" dt="2021-12-23T06:11:57.511" v="32"/>
          <ac:spMkLst>
            <pc:docMk/>
            <pc:sldMk cId="551710621" sldId="274"/>
            <ac:spMk id="45" creationId="{E8CA72BD-4E71-44F5-97E5-0AB8C63E92B4}"/>
          </ac:spMkLst>
        </pc:spChg>
        <pc:spChg chg="del">
          <ac:chgData name="양원석(2017182020)" userId="S::undugy@kpu.ac.kr::968726e3-e4c0-46e4-87a7-714f00776d23" providerId="AD" clId="Web-{369A1DF6-CB4B-49FD-8D9D-4C77548F0944}" dt="2021-12-23T06:11:40.261" v="24"/>
          <ac:spMkLst>
            <pc:docMk/>
            <pc:sldMk cId="551710621" sldId="274"/>
            <ac:spMk id="46" creationId="{84C4EF11-4D76-4AF0-A34A-5E0B40B0BAFB}"/>
          </ac:spMkLst>
        </pc:spChg>
        <pc:spChg chg="del">
          <ac:chgData name="양원석(2017182020)" userId="S::undugy@kpu.ac.kr::968726e3-e4c0-46e4-87a7-714f00776d23" providerId="AD" clId="Web-{369A1DF6-CB4B-49FD-8D9D-4C77548F0944}" dt="2021-12-23T06:11:59.152" v="33"/>
          <ac:spMkLst>
            <pc:docMk/>
            <pc:sldMk cId="551710621" sldId="274"/>
            <ac:spMk id="48" creationId="{33D84700-EAF4-4B0C-B117-ABD8A4A45933}"/>
          </ac:spMkLst>
        </pc:spChg>
        <pc:spChg chg="del">
          <ac:chgData name="양원석(2017182020)" userId="S::undugy@kpu.ac.kr::968726e3-e4c0-46e4-87a7-714f00776d23" providerId="AD" clId="Web-{369A1DF6-CB4B-49FD-8D9D-4C77548F0944}" dt="2021-12-23T06:11:40.261" v="22"/>
          <ac:spMkLst>
            <pc:docMk/>
            <pc:sldMk cId="551710621" sldId="274"/>
            <ac:spMk id="49" creationId="{704A6EE2-4E30-4BBC-940B-F24D60D34C80}"/>
          </ac:spMkLst>
        </pc:spChg>
        <pc:spChg chg="del">
          <ac:chgData name="양원석(2017182020)" userId="S::undugy@kpu.ac.kr::968726e3-e4c0-46e4-87a7-714f00776d23" providerId="AD" clId="Web-{369A1DF6-CB4B-49FD-8D9D-4C77548F0944}" dt="2021-12-23T06:11:40.261" v="21"/>
          <ac:spMkLst>
            <pc:docMk/>
            <pc:sldMk cId="551710621" sldId="274"/>
            <ac:spMk id="50" creationId="{FDAC9A8A-5E52-4A97-81AD-F3A38B80D3CE}"/>
          </ac:spMkLst>
        </pc:spChg>
        <pc:spChg chg="del">
          <ac:chgData name="양원석(2017182020)" userId="S::undugy@kpu.ac.kr::968726e3-e4c0-46e4-87a7-714f00776d23" providerId="AD" clId="Web-{369A1DF6-CB4B-49FD-8D9D-4C77548F0944}" dt="2021-12-23T06:12:02.808" v="34"/>
          <ac:spMkLst>
            <pc:docMk/>
            <pc:sldMk cId="551710621" sldId="274"/>
            <ac:spMk id="52" creationId="{925C6BFC-6055-41BE-820D-24A1483D7C76}"/>
          </ac:spMkLst>
        </pc:spChg>
        <pc:picChg chg="mod">
          <ac:chgData name="양원석(2017182020)" userId="S::undugy@kpu.ac.kr::968726e3-e4c0-46e4-87a7-714f00776d23" providerId="AD" clId="Web-{369A1DF6-CB4B-49FD-8D9D-4C77548F0944}" dt="2021-12-23T06:13:10.622" v="56" actId="14100"/>
          <ac:picMkLst>
            <pc:docMk/>
            <pc:sldMk cId="551710621" sldId="274"/>
            <ac:picMk id="5" creationId="{3F40618D-A39C-4188-8E85-2A18ED825B02}"/>
          </ac:picMkLst>
        </pc:picChg>
        <pc:picChg chg="mod">
          <ac:chgData name="양원석(2017182020)" userId="S::undugy@kpu.ac.kr::968726e3-e4c0-46e4-87a7-714f00776d23" providerId="AD" clId="Web-{369A1DF6-CB4B-49FD-8D9D-4C77548F0944}" dt="2021-12-23T06:12:46.450" v="45" actId="1076"/>
          <ac:picMkLst>
            <pc:docMk/>
            <pc:sldMk cId="551710621" sldId="274"/>
            <ac:picMk id="6" creationId="{D57BA2C9-6D16-419F-9666-DE92404D2CF8}"/>
          </ac:picMkLst>
        </pc:picChg>
        <pc:picChg chg="del">
          <ac:chgData name="양원석(2017182020)" userId="S::undugy@kpu.ac.kr::968726e3-e4c0-46e4-87a7-714f00776d23" providerId="AD" clId="Web-{369A1DF6-CB4B-49FD-8D9D-4C77548F0944}" dt="2021-12-23T06:11:40.261" v="28"/>
          <ac:picMkLst>
            <pc:docMk/>
            <pc:sldMk cId="551710621" sldId="274"/>
            <ac:picMk id="27" creationId="{82576DFF-C05C-4869-BD44-5C52EEA09B86}"/>
          </ac:picMkLst>
        </pc:picChg>
        <pc:picChg chg="del">
          <ac:chgData name="양원석(2017182020)" userId="S::undugy@kpu.ac.kr::968726e3-e4c0-46e4-87a7-714f00776d23" providerId="AD" clId="Web-{369A1DF6-CB4B-49FD-8D9D-4C77548F0944}" dt="2021-12-23T06:11:40.261" v="27"/>
          <ac:picMkLst>
            <pc:docMk/>
            <pc:sldMk cId="551710621" sldId="274"/>
            <ac:picMk id="29" creationId="{F1122049-4EBF-4002-94DC-13227554C6E4}"/>
          </ac:picMkLst>
        </pc:picChg>
        <pc:picChg chg="del">
          <ac:chgData name="양원석(2017182020)" userId="S::undugy@kpu.ac.kr::968726e3-e4c0-46e4-87a7-714f00776d23" providerId="AD" clId="Web-{369A1DF6-CB4B-49FD-8D9D-4C77548F0944}" dt="2021-12-23T06:11:40.261" v="26"/>
          <ac:picMkLst>
            <pc:docMk/>
            <pc:sldMk cId="551710621" sldId="274"/>
            <ac:picMk id="31" creationId="{9AC5FE4C-8680-41F2-B0FD-FE838E58A048}"/>
          </ac:picMkLst>
        </pc:picChg>
        <pc:picChg chg="del">
          <ac:chgData name="양원석(2017182020)" userId="S::undugy@kpu.ac.kr::968726e3-e4c0-46e4-87a7-714f00776d23" providerId="AD" clId="Web-{369A1DF6-CB4B-49FD-8D9D-4C77548F0944}" dt="2021-12-23T06:11:40.261" v="23"/>
          <ac:picMkLst>
            <pc:docMk/>
            <pc:sldMk cId="551710621" sldId="274"/>
            <ac:picMk id="47" creationId="{0DBEE55C-0EDE-4EDF-974B-C43E0C5B8B42}"/>
          </ac:picMkLst>
        </pc:picChg>
        <pc:picChg chg="del">
          <ac:chgData name="양원석(2017182020)" userId="S::undugy@kpu.ac.kr::968726e3-e4c0-46e4-87a7-714f00776d23" providerId="AD" clId="Web-{369A1DF6-CB4B-49FD-8D9D-4C77548F0944}" dt="2021-12-23T06:11:40.261" v="20"/>
          <ac:picMkLst>
            <pc:docMk/>
            <pc:sldMk cId="551710621" sldId="274"/>
            <ac:picMk id="51" creationId="{4783F279-EE3F-4577-B21A-CC85CEF7A21F}"/>
          </ac:picMkLst>
        </pc:picChg>
        <pc:cxnChg chg="del">
          <ac:chgData name="양원석(2017182020)" userId="S::undugy@kpu.ac.kr::968726e3-e4c0-46e4-87a7-714f00776d23" providerId="AD" clId="Web-{369A1DF6-CB4B-49FD-8D9D-4C77548F0944}" dt="2021-12-23T06:11:50.448" v="30"/>
          <ac:cxnSpMkLst>
            <pc:docMk/>
            <pc:sldMk cId="551710621" sldId="274"/>
            <ac:cxnSpMk id="53" creationId="{897EA5EE-8A45-446F-B72E-46653B56C44F}"/>
          </ac:cxnSpMkLst>
        </pc:cxnChg>
      </pc:sldChg>
      <pc:sldChg chg="modSp">
        <pc:chgData name="양원석(2017182020)" userId="S::undugy@kpu.ac.kr::968726e3-e4c0-46e4-87a7-714f00776d23" providerId="AD" clId="Web-{369A1DF6-CB4B-49FD-8D9D-4C77548F0944}" dt="2021-12-23T06:11:31.604" v="19" actId="20577"/>
        <pc:sldMkLst>
          <pc:docMk/>
          <pc:sldMk cId="2847752524" sldId="294"/>
        </pc:sldMkLst>
        <pc:spChg chg="mod">
          <ac:chgData name="양원석(2017182020)" userId="S::undugy@kpu.ac.kr::968726e3-e4c0-46e4-87a7-714f00776d23" providerId="AD" clId="Web-{369A1DF6-CB4B-49FD-8D9D-4C77548F0944}" dt="2021-12-23T06:11:31.604" v="19" actId="20577"/>
          <ac:spMkLst>
            <pc:docMk/>
            <pc:sldMk cId="2847752524" sldId="294"/>
            <ac:spMk id="2" creationId="{20D42378-849A-4620-923A-81AB1F02B926}"/>
          </ac:spMkLst>
        </pc:spChg>
      </pc:sldChg>
    </pc:docChg>
  </pc:docChgLst>
  <pc:docChgLst>
    <pc:chgData name="최준혁(2017184035)" userId="S::lluxuryl98@kpu.ac.kr::a1b12fc5-ec93-40ea-901a-fe138a92ee0a" providerId="AD" clId="Web-{4C2FDEB7-BE7C-46B5-BC1C-B16F9288D5ED}"/>
    <pc:docChg chg="addSld delSld modSld addMainMaster delMainMaster">
      <pc:chgData name="최준혁(2017184035)" userId="S::lluxuryl98@kpu.ac.kr::a1b12fc5-ec93-40ea-901a-fe138a92ee0a" providerId="AD" clId="Web-{4C2FDEB7-BE7C-46B5-BC1C-B16F9288D5ED}" dt="2021-11-24T13:56:33.931" v="44"/>
      <pc:docMkLst>
        <pc:docMk/>
      </pc:docMkLst>
      <pc:sldChg chg="addSp delSp modSp mod setBg modClrScheme setClrOvrMap chgLayout">
        <pc:chgData name="최준혁(2017184035)" userId="S::lluxuryl98@kpu.ac.kr::a1b12fc5-ec93-40ea-901a-fe138a92ee0a" providerId="AD" clId="Web-{4C2FDEB7-BE7C-46B5-BC1C-B16F9288D5ED}" dt="2021-11-24T13:55:50.665" v="35"/>
        <pc:sldMkLst>
          <pc:docMk/>
          <pc:sldMk cId="3164395041" sldId="257"/>
        </pc:sldMkLst>
        <pc:spChg chg="mod ord">
          <ac:chgData name="최준혁(2017184035)" userId="S::lluxuryl98@kpu.ac.kr::a1b12fc5-ec93-40ea-901a-fe138a92ee0a" providerId="AD" clId="Web-{4C2FDEB7-BE7C-46B5-BC1C-B16F9288D5ED}" dt="2021-11-24T13:52:53.740" v="15"/>
          <ac:spMkLst>
            <pc:docMk/>
            <pc:sldMk cId="3164395041" sldId="257"/>
            <ac:spMk id="2" creationId="{20D42378-849A-4620-923A-81AB1F02B926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0:37.659" v="3"/>
          <ac:spMkLst>
            <pc:docMk/>
            <pc:sldMk cId="3164395041" sldId="257"/>
            <ac:spMk id="7" creationId="{C27D7A02-907B-496F-BA7E-AA3780733CA7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0:37.659" v="3"/>
          <ac:spMkLst>
            <pc:docMk/>
            <pc:sldMk cId="3164395041" sldId="257"/>
            <ac:spMk id="9" creationId="{0FBA5268-0AE7-4CAD-9537-D0EB09E76406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0:37.659" v="3"/>
          <ac:spMkLst>
            <pc:docMk/>
            <pc:sldMk cId="3164395041" sldId="257"/>
            <ac:spMk id="11" creationId="{088D065B-39DA-4077-B9CF-E489CE4C0169}"/>
          </ac:spMkLst>
        </pc:spChg>
      </pc:sldChg>
      <pc:sldChg chg="addSp delSp modSp mod setBg modClrScheme addAnim delAnim setClrOvrMap chgLayout">
        <pc:chgData name="최준혁(2017184035)" userId="S::lluxuryl98@kpu.ac.kr::a1b12fc5-ec93-40ea-901a-fe138a92ee0a" providerId="AD" clId="Web-{4C2FDEB7-BE7C-46B5-BC1C-B16F9288D5ED}" dt="2021-11-24T13:53:42.647" v="25"/>
        <pc:sldMkLst>
          <pc:docMk/>
          <pc:sldMk cId="2925164166" sldId="258"/>
        </pc:sldMkLst>
        <pc:spChg chg="mod ord">
          <ac:chgData name="최준혁(2017184035)" userId="S::lluxuryl98@kpu.ac.kr::a1b12fc5-ec93-40ea-901a-fe138a92ee0a" providerId="AD" clId="Web-{4C2FDEB7-BE7C-46B5-BC1C-B16F9288D5ED}" dt="2021-11-24T13:53:42.647" v="25"/>
          <ac:spMkLst>
            <pc:docMk/>
            <pc:sldMk cId="2925164166" sldId="258"/>
            <ac:spMk id="2" creationId="{18F56096-E2DA-4CBC-AB3E-54B877362AB4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0:50.925" v="7"/>
          <ac:spMkLst>
            <pc:docMk/>
            <pc:sldMk cId="2925164166" sldId="258"/>
            <ac:spMk id="31" creationId="{E91DC736-0EF8-4F87-9146-EBF1D2EE4D3D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0:50.925" v="7"/>
          <ac:spMkLst>
            <pc:docMk/>
            <pc:sldMk cId="2925164166" sldId="258"/>
            <ac:spMk id="32" creationId="{097CD68E-23E3-4007-8847-CD0944C4F7BE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0:50.925" v="7"/>
          <ac:spMkLst>
            <pc:docMk/>
            <pc:sldMk cId="2925164166" sldId="258"/>
            <ac:spMk id="40" creationId="{AF2F604E-43BE-4DC3-B983-E071523364F8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0:50.925" v="7"/>
          <ac:spMkLst>
            <pc:docMk/>
            <pc:sldMk cId="2925164166" sldId="258"/>
            <ac:spMk id="41" creationId="{08C9B587-E65E-4B52-B37C-ABEBB6E87928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3:36.553" v="22"/>
          <ac:spMkLst>
            <pc:docMk/>
            <pc:sldMk cId="2925164166" sldId="258"/>
            <ac:spMk id="42" creationId="{E91DC736-0EF8-4F87-9146-EBF1D2EE4D3D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3:36.553" v="22"/>
          <ac:spMkLst>
            <pc:docMk/>
            <pc:sldMk cId="2925164166" sldId="258"/>
            <ac:spMk id="43" creationId="{097CD68E-23E3-4007-8847-CD0944C4F7BE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3:36.553" v="22"/>
          <ac:spMkLst>
            <pc:docMk/>
            <pc:sldMk cId="2925164166" sldId="258"/>
            <ac:spMk id="44" creationId="{AF2F604E-43BE-4DC3-B983-E071523364F8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3:36.553" v="22"/>
          <ac:spMkLst>
            <pc:docMk/>
            <pc:sldMk cId="2925164166" sldId="258"/>
            <ac:spMk id="45" creationId="{08C9B587-E65E-4B52-B37C-ABEBB6E87928}"/>
          </ac:spMkLst>
        </pc:spChg>
        <pc:picChg chg="add del mod">
          <ac:chgData name="최준혁(2017184035)" userId="S::lluxuryl98@kpu.ac.kr::a1b12fc5-ec93-40ea-901a-fe138a92ee0a" providerId="AD" clId="Web-{4C2FDEB7-BE7C-46B5-BC1C-B16F9288D5ED}" dt="2021-11-24T13:53:42.647" v="25"/>
          <ac:picMkLst>
            <pc:docMk/>
            <pc:sldMk cId="2925164166" sldId="258"/>
            <ac:picMk id="3" creationId="{418EDC01-0C24-4B3E-88C3-EBC70CF380EB}"/>
          </ac:picMkLst>
        </pc:picChg>
      </pc:sldChg>
      <pc:sldChg chg="addSp modSp add mod replId setBg setClrOvrMap">
        <pc:chgData name="최준혁(2017184035)" userId="S::lluxuryl98@kpu.ac.kr::a1b12fc5-ec93-40ea-901a-fe138a92ee0a" providerId="AD" clId="Web-{4C2FDEB7-BE7C-46B5-BC1C-B16F9288D5ED}" dt="2021-11-24T13:54:30.710" v="27"/>
        <pc:sldMkLst>
          <pc:docMk/>
          <pc:sldMk cId="2553326961" sldId="259"/>
        </pc:sldMkLst>
        <pc:spChg chg="mod">
          <ac:chgData name="최준혁(2017184035)" userId="S::lluxuryl98@kpu.ac.kr::a1b12fc5-ec93-40ea-901a-fe138a92ee0a" providerId="AD" clId="Web-{4C2FDEB7-BE7C-46B5-BC1C-B16F9288D5ED}" dt="2021-11-24T13:54:30.710" v="27"/>
          <ac:spMkLst>
            <pc:docMk/>
            <pc:sldMk cId="2553326961" sldId="259"/>
            <ac:spMk id="2" creationId="{20D42378-849A-4620-923A-81AB1F02B926}"/>
          </ac:spMkLst>
        </pc:spChg>
        <pc:spChg chg="add">
          <ac:chgData name="최준혁(2017184035)" userId="S::lluxuryl98@kpu.ac.kr::a1b12fc5-ec93-40ea-901a-fe138a92ee0a" providerId="AD" clId="Web-{4C2FDEB7-BE7C-46B5-BC1C-B16F9288D5ED}" dt="2021-11-24T13:54:30.710" v="27"/>
          <ac:spMkLst>
            <pc:docMk/>
            <pc:sldMk cId="2553326961" sldId="259"/>
            <ac:spMk id="7" creationId="{A8DB9CD9-59B1-4D73-BC4C-98796A48EF9B}"/>
          </ac:spMkLst>
        </pc:spChg>
        <pc:spChg chg="add">
          <ac:chgData name="최준혁(2017184035)" userId="S::lluxuryl98@kpu.ac.kr::a1b12fc5-ec93-40ea-901a-fe138a92ee0a" providerId="AD" clId="Web-{4C2FDEB7-BE7C-46B5-BC1C-B16F9288D5ED}" dt="2021-11-24T13:54:30.710" v="27"/>
          <ac:spMkLst>
            <pc:docMk/>
            <pc:sldMk cId="2553326961" sldId="259"/>
            <ac:spMk id="9" creationId="{8874A6A9-41FF-4E33-AFA8-F9F81436A59E}"/>
          </ac:spMkLst>
        </pc:spChg>
        <pc:grpChg chg="add">
          <ac:chgData name="최준혁(2017184035)" userId="S::lluxuryl98@kpu.ac.kr::a1b12fc5-ec93-40ea-901a-fe138a92ee0a" providerId="AD" clId="Web-{4C2FDEB7-BE7C-46B5-BC1C-B16F9288D5ED}" dt="2021-11-24T13:54:30.710" v="27"/>
          <ac:grpSpMkLst>
            <pc:docMk/>
            <pc:sldMk cId="2553326961" sldId="259"/>
            <ac:grpSpMk id="11" creationId="{721D730E-1F97-4071-B143-B05E6D2599BC}"/>
          </ac:grpSpMkLst>
        </pc:grpChg>
      </pc:sldChg>
      <pc:sldChg chg="del">
        <pc:chgData name="최준혁(2017184035)" userId="S::lluxuryl98@kpu.ac.kr::a1b12fc5-ec93-40ea-901a-fe138a92ee0a" providerId="AD" clId="Web-{4C2FDEB7-BE7C-46B5-BC1C-B16F9288D5ED}" dt="2021-11-24T13:52:43.099" v="12"/>
        <pc:sldMkLst>
          <pc:docMk/>
          <pc:sldMk cId="3367451760" sldId="259"/>
        </pc:sldMkLst>
      </pc:sldChg>
      <pc:sldChg chg="add del replId">
        <pc:chgData name="최준혁(2017184035)" userId="S::lluxuryl98@kpu.ac.kr::a1b12fc5-ec93-40ea-901a-fe138a92ee0a" providerId="AD" clId="Web-{4C2FDEB7-BE7C-46B5-BC1C-B16F9288D5ED}" dt="2021-11-24T13:55:01.086" v="31"/>
        <pc:sldMkLst>
          <pc:docMk/>
          <pc:sldMk cId="1290215115" sldId="260"/>
        </pc:sldMkLst>
      </pc:sldChg>
      <pc:sldChg chg="del">
        <pc:chgData name="최준혁(2017184035)" userId="S::lluxuryl98@kpu.ac.kr::a1b12fc5-ec93-40ea-901a-fe138a92ee0a" providerId="AD" clId="Web-{4C2FDEB7-BE7C-46B5-BC1C-B16F9288D5ED}" dt="2021-11-24T13:52:44.021" v="13"/>
        <pc:sldMkLst>
          <pc:docMk/>
          <pc:sldMk cId="2897300080" sldId="260"/>
        </pc:sldMkLst>
      </pc:sldChg>
      <pc:sldChg chg="new del">
        <pc:chgData name="최준혁(2017184035)" userId="S::lluxuryl98@kpu.ac.kr::a1b12fc5-ec93-40ea-901a-fe138a92ee0a" providerId="AD" clId="Web-{4C2FDEB7-BE7C-46B5-BC1C-B16F9288D5ED}" dt="2021-11-24T13:50:29.018" v="1"/>
        <pc:sldMkLst>
          <pc:docMk/>
          <pc:sldMk cId="2465514620" sldId="261"/>
        </pc:sldMkLst>
      </pc:sldChg>
      <pc:sldChg chg="addSp delSp modSp new mod setBg">
        <pc:chgData name="최준혁(2017184035)" userId="S::lluxuryl98@kpu.ac.kr::a1b12fc5-ec93-40ea-901a-fe138a92ee0a" providerId="AD" clId="Web-{4C2FDEB7-BE7C-46B5-BC1C-B16F9288D5ED}" dt="2021-11-24T13:55:57.524" v="36"/>
        <pc:sldMkLst>
          <pc:docMk/>
          <pc:sldMk cId="3657949037" sldId="261"/>
        </pc:sldMkLst>
        <pc:spChg chg="mod">
          <ac:chgData name="최준혁(2017184035)" userId="S::lluxuryl98@kpu.ac.kr::a1b12fc5-ec93-40ea-901a-fe138a92ee0a" providerId="AD" clId="Web-{4C2FDEB7-BE7C-46B5-BC1C-B16F9288D5ED}" dt="2021-11-24T13:55:09.039" v="32"/>
          <ac:spMkLst>
            <pc:docMk/>
            <pc:sldMk cId="3657949037" sldId="261"/>
            <ac:spMk id="2" creationId="{FBF7A2DE-A949-40A3-99AC-AB16701269DD}"/>
          </ac:spMkLst>
        </pc:spChg>
        <pc:spChg chg="mod">
          <ac:chgData name="최준혁(2017184035)" userId="S::lluxuryl98@kpu.ac.kr::a1b12fc5-ec93-40ea-901a-fe138a92ee0a" providerId="AD" clId="Web-{4C2FDEB7-BE7C-46B5-BC1C-B16F9288D5ED}" dt="2021-11-24T13:55:09.039" v="32"/>
          <ac:spMkLst>
            <pc:docMk/>
            <pc:sldMk cId="3657949037" sldId="261"/>
            <ac:spMk id="3" creationId="{A9F98565-41CF-4286-8A64-B32E57532B04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5:09.039" v="32"/>
          <ac:spMkLst>
            <pc:docMk/>
            <pc:sldMk cId="3657949037" sldId="261"/>
            <ac:spMk id="8" creationId="{4BC99CB9-DDAD-44A2-8A1C-E3AF4E72DF5C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5:09.039" v="32"/>
          <ac:spMkLst>
            <pc:docMk/>
            <pc:sldMk cId="3657949037" sldId="261"/>
            <ac:spMk id="10" creationId="{64053CBF-3932-45FF-8285-EE5146085F3A}"/>
          </ac:spMkLst>
        </pc:spChg>
        <pc:spChg chg="add">
          <ac:chgData name="최준혁(2017184035)" userId="S::lluxuryl98@kpu.ac.kr::a1b12fc5-ec93-40ea-901a-fe138a92ee0a" providerId="AD" clId="Web-{4C2FDEB7-BE7C-46B5-BC1C-B16F9288D5ED}" dt="2021-11-24T13:55:09.039" v="32"/>
          <ac:spMkLst>
            <pc:docMk/>
            <pc:sldMk cId="3657949037" sldId="261"/>
            <ac:spMk id="27" creationId="{4BC99CB9-DDAD-44A2-8A1C-E3AF4E72DF5C}"/>
          </ac:spMkLst>
        </pc:spChg>
        <pc:grpChg chg="add del">
          <ac:chgData name="최준혁(2017184035)" userId="S::lluxuryl98@kpu.ac.kr::a1b12fc5-ec93-40ea-901a-fe138a92ee0a" providerId="AD" clId="Web-{4C2FDEB7-BE7C-46B5-BC1C-B16F9288D5ED}" dt="2021-11-24T13:55:09.039" v="32"/>
          <ac:grpSpMkLst>
            <pc:docMk/>
            <pc:sldMk cId="3657949037" sldId="261"/>
            <ac:grpSpMk id="12" creationId="{2E751C04-BEA6-446B-A678-9C74819EBD4C}"/>
          </ac:grpSpMkLst>
        </pc:grpChg>
        <pc:grpChg chg="add del">
          <ac:chgData name="최준혁(2017184035)" userId="S::lluxuryl98@kpu.ac.kr::a1b12fc5-ec93-40ea-901a-fe138a92ee0a" providerId="AD" clId="Web-{4C2FDEB7-BE7C-46B5-BC1C-B16F9288D5ED}" dt="2021-11-24T13:55:09.039" v="32"/>
          <ac:grpSpMkLst>
            <pc:docMk/>
            <pc:sldMk cId="3657949037" sldId="261"/>
            <ac:grpSpMk id="18" creationId="{B63ACBA3-DEFD-4C6D-BBA0-64468FA99C2D}"/>
          </ac:grpSpMkLst>
        </pc:grpChg>
        <pc:grpChg chg="add">
          <ac:chgData name="최준혁(2017184035)" userId="S::lluxuryl98@kpu.ac.kr::a1b12fc5-ec93-40ea-901a-fe138a92ee0a" providerId="AD" clId="Web-{4C2FDEB7-BE7C-46B5-BC1C-B16F9288D5ED}" dt="2021-11-24T13:55:09.039" v="32"/>
          <ac:grpSpMkLst>
            <pc:docMk/>
            <pc:sldMk cId="3657949037" sldId="261"/>
            <ac:grpSpMk id="29" creationId="{5C3921CD-DDE5-4B57-8FDF-B37ADE4EDAC7}"/>
          </ac:grpSpMkLst>
        </pc:grpChg>
      </pc:sldChg>
      <pc:sldChg chg="new del mod setBg">
        <pc:chgData name="최준혁(2017184035)" userId="S::lluxuryl98@kpu.ac.kr::a1b12fc5-ec93-40ea-901a-fe138a92ee0a" providerId="AD" clId="Web-{4C2FDEB7-BE7C-46B5-BC1C-B16F9288D5ED}" dt="2021-11-24T13:52:44.380" v="14"/>
        <pc:sldMkLst>
          <pc:docMk/>
          <pc:sldMk cId="4281990172" sldId="261"/>
        </pc:sldMkLst>
      </pc:sldChg>
      <pc:sldChg chg="addSp delSp modSp add mod replId setBg">
        <pc:chgData name="최준혁(2017184035)" userId="S::lluxuryl98@kpu.ac.kr::a1b12fc5-ec93-40ea-901a-fe138a92ee0a" providerId="AD" clId="Web-{4C2FDEB7-BE7C-46B5-BC1C-B16F9288D5ED}" dt="2021-11-24T13:56:33.931" v="44"/>
        <pc:sldMkLst>
          <pc:docMk/>
          <pc:sldMk cId="1840280723" sldId="262"/>
        </pc:sldMkLst>
        <pc:spChg chg="mod">
          <ac:chgData name="최준혁(2017184035)" userId="S::lluxuryl98@kpu.ac.kr::a1b12fc5-ec93-40ea-901a-fe138a92ee0a" providerId="AD" clId="Web-{4C2FDEB7-BE7C-46B5-BC1C-B16F9288D5ED}" dt="2021-11-24T13:56:23.962" v="42"/>
          <ac:spMkLst>
            <pc:docMk/>
            <pc:sldMk cId="1840280723" sldId="262"/>
            <ac:spMk id="2" creationId="{FBF7A2DE-A949-40A3-99AC-AB16701269DD}"/>
          </ac:spMkLst>
        </pc:spChg>
        <pc:spChg chg="del mod">
          <ac:chgData name="최준혁(2017184035)" userId="S::lluxuryl98@kpu.ac.kr::a1b12fc5-ec93-40ea-901a-fe138a92ee0a" providerId="AD" clId="Web-{4C2FDEB7-BE7C-46B5-BC1C-B16F9288D5ED}" dt="2021-11-24T13:56:23.962" v="42"/>
          <ac:spMkLst>
            <pc:docMk/>
            <pc:sldMk cId="1840280723" sldId="262"/>
            <ac:spMk id="3" creationId="{A9F98565-41CF-4286-8A64-B32E57532B04}"/>
          </ac:spMkLst>
        </pc:spChg>
        <pc:spChg chg="del">
          <ac:chgData name="최준혁(2017184035)" userId="S::lluxuryl98@kpu.ac.kr::a1b12fc5-ec93-40ea-901a-fe138a92ee0a" providerId="AD" clId="Web-{4C2FDEB7-BE7C-46B5-BC1C-B16F9288D5ED}" dt="2021-11-24T13:56:10.931" v="38"/>
          <ac:spMkLst>
            <pc:docMk/>
            <pc:sldMk cId="1840280723" sldId="262"/>
            <ac:spMk id="27" creationId="{4BC99CB9-DDAD-44A2-8A1C-E3AF4E72DF5C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6:23.962" v="42"/>
          <ac:spMkLst>
            <pc:docMk/>
            <pc:sldMk cId="1840280723" sldId="262"/>
            <ac:spMk id="39" creationId="{43C823D3-D619-407C-89E0-C6F6B1E7A42A}"/>
          </ac:spMkLst>
        </pc:spChg>
        <pc:spChg chg="add del">
          <ac:chgData name="최준혁(2017184035)" userId="S::lluxuryl98@kpu.ac.kr::a1b12fc5-ec93-40ea-901a-fe138a92ee0a" providerId="AD" clId="Web-{4C2FDEB7-BE7C-46B5-BC1C-B16F9288D5ED}" dt="2021-11-24T13:56:23.962" v="42"/>
          <ac:spMkLst>
            <pc:docMk/>
            <pc:sldMk cId="1840280723" sldId="262"/>
            <ac:spMk id="41" creationId="{047F8E3E-2FFA-4A0F-B3C7-E57ADDCFB415}"/>
          </ac:spMkLst>
        </pc:spChg>
        <pc:spChg chg="add">
          <ac:chgData name="최준혁(2017184035)" userId="S::lluxuryl98@kpu.ac.kr::a1b12fc5-ec93-40ea-901a-fe138a92ee0a" providerId="AD" clId="Web-{4C2FDEB7-BE7C-46B5-BC1C-B16F9288D5ED}" dt="2021-11-24T13:56:23.962" v="42"/>
          <ac:spMkLst>
            <pc:docMk/>
            <pc:sldMk cId="1840280723" sldId="262"/>
            <ac:spMk id="58" creationId="{54A6836E-C603-43CB-9DA7-89D8E3FA3838}"/>
          </ac:spMkLst>
        </pc:spChg>
        <pc:spChg chg="add">
          <ac:chgData name="최준혁(2017184035)" userId="S::lluxuryl98@kpu.ac.kr::a1b12fc5-ec93-40ea-901a-fe138a92ee0a" providerId="AD" clId="Web-{4C2FDEB7-BE7C-46B5-BC1C-B16F9288D5ED}" dt="2021-11-24T13:56:23.962" v="42"/>
          <ac:spMkLst>
            <pc:docMk/>
            <pc:sldMk cId="1840280723" sldId="262"/>
            <ac:spMk id="60" creationId="{296007DD-F9BF-4F0F-B8C6-C514B2841971}"/>
          </ac:spMkLst>
        </pc:spChg>
        <pc:grpChg chg="del">
          <ac:chgData name="최준혁(2017184035)" userId="S::lluxuryl98@kpu.ac.kr::a1b12fc5-ec93-40ea-901a-fe138a92ee0a" providerId="AD" clId="Web-{4C2FDEB7-BE7C-46B5-BC1C-B16F9288D5ED}" dt="2021-11-24T13:56:10.931" v="38"/>
          <ac:grpSpMkLst>
            <pc:docMk/>
            <pc:sldMk cId="1840280723" sldId="262"/>
            <ac:grpSpMk id="29" creationId="{5C3921CD-DDE5-4B57-8FDF-B37ADE4EDAC7}"/>
          </ac:grpSpMkLst>
        </pc:grpChg>
        <pc:grpChg chg="add del">
          <ac:chgData name="최준혁(2017184035)" userId="S::lluxuryl98@kpu.ac.kr::a1b12fc5-ec93-40ea-901a-fe138a92ee0a" providerId="AD" clId="Web-{4C2FDEB7-BE7C-46B5-BC1C-B16F9288D5ED}" dt="2021-11-24T13:56:23.962" v="42"/>
          <ac:grpSpMkLst>
            <pc:docMk/>
            <pc:sldMk cId="1840280723" sldId="262"/>
            <ac:grpSpMk id="43" creationId="{33D939F1-7ABE-4D0E-946A-43F37F556AFD}"/>
          </ac:grpSpMkLst>
        </pc:grpChg>
        <pc:grpChg chg="add del">
          <ac:chgData name="최준혁(2017184035)" userId="S::lluxuryl98@kpu.ac.kr::a1b12fc5-ec93-40ea-901a-fe138a92ee0a" providerId="AD" clId="Web-{4C2FDEB7-BE7C-46B5-BC1C-B16F9288D5ED}" dt="2021-11-24T13:56:23.962" v="42"/>
          <ac:grpSpMkLst>
            <pc:docMk/>
            <pc:sldMk cId="1840280723" sldId="262"/>
            <ac:grpSpMk id="49" creationId="{9DB3963A-4187-4A72-9DA4-CA6BADE22931}"/>
          </ac:grpSpMkLst>
        </pc:grpChg>
        <pc:grpChg chg="add">
          <ac:chgData name="최준혁(2017184035)" userId="S::lluxuryl98@kpu.ac.kr::a1b12fc5-ec93-40ea-901a-fe138a92ee0a" providerId="AD" clId="Web-{4C2FDEB7-BE7C-46B5-BC1C-B16F9288D5ED}" dt="2021-11-24T13:56:23.962" v="42"/>
          <ac:grpSpMkLst>
            <pc:docMk/>
            <pc:sldMk cId="1840280723" sldId="262"/>
            <ac:grpSpMk id="62" creationId="{8A0FAFCA-5C96-453B-83B7-A9AEF7F18960}"/>
          </ac:grpSpMkLst>
        </pc:grpChg>
        <pc:grpChg chg="add">
          <ac:chgData name="최준혁(2017184035)" userId="S::lluxuryl98@kpu.ac.kr::a1b12fc5-ec93-40ea-901a-fe138a92ee0a" providerId="AD" clId="Web-{4C2FDEB7-BE7C-46B5-BC1C-B16F9288D5ED}" dt="2021-11-24T13:56:23.962" v="42"/>
          <ac:grpSpMkLst>
            <pc:docMk/>
            <pc:sldMk cId="1840280723" sldId="262"/>
            <ac:grpSpMk id="68" creationId="{CD0398DD-AD75-4E2B-A3C6-35073082A8B4}"/>
          </ac:grpSpMkLst>
        </pc:grpChg>
      </pc:sldChg>
      <pc:sldMasterChg chg="del delSldLayout">
        <pc:chgData name="최준혁(2017184035)" userId="S::lluxuryl98@kpu.ac.kr::a1b12fc5-ec93-40ea-901a-fe138a92ee0a" providerId="AD" clId="Web-{4C2FDEB7-BE7C-46B5-BC1C-B16F9288D5ED}" dt="2021-11-24T13:52:53.740" v="15"/>
        <pc:sldMasterMkLst>
          <pc:docMk/>
          <pc:sldMasterMk cId="1409230613" sldId="2147483720"/>
        </pc:sldMasterMkLst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1270046557" sldId="2147483721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4083595266" sldId="2147483722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3311447476" sldId="2147483723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748983616" sldId="2147483724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1774944217" sldId="2147483725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2520435214" sldId="2147483726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4028298297" sldId="2147483727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139677376" sldId="2147483728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1552622698" sldId="2147483729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3662487288" sldId="2147483730"/>
          </pc:sldLayoutMkLst>
        </pc:sldLayoutChg>
        <pc:sldLayoutChg chg="del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1409230613" sldId="2147483720"/>
            <pc:sldLayoutMk cId="3736752401" sldId="2147483731"/>
          </pc:sldLayoutMkLst>
        </pc:sldLayoutChg>
      </pc:sldMasterChg>
      <pc:sldMasterChg chg="add addSldLayout modSldLayout">
        <pc:chgData name="최준혁(2017184035)" userId="S::lluxuryl98@kpu.ac.kr::a1b12fc5-ec93-40ea-901a-fe138a92ee0a" providerId="AD" clId="Web-{4C2FDEB7-BE7C-46B5-BC1C-B16F9288D5ED}" dt="2021-11-24T13:52:53.740" v="15"/>
        <pc:sldMasterMkLst>
          <pc:docMk/>
          <pc:sldMasterMk cId="3529023163" sldId="2147483732"/>
        </pc:sldMasterMkLst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45479789" sldId="2147483733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1887079851" sldId="2147483734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3985767227" sldId="2147483735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1326836502" sldId="2147483736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3678760777" sldId="2147483737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2927171147" sldId="2147483738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3983423696" sldId="2147483739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2000646495" sldId="2147483740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2765923199" sldId="2147483741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1995640310" sldId="2147483742"/>
          </pc:sldLayoutMkLst>
        </pc:sldLayoutChg>
        <pc:sldLayoutChg chg="add mod replId">
          <pc:chgData name="최준혁(2017184035)" userId="S::lluxuryl98@kpu.ac.kr::a1b12fc5-ec93-40ea-901a-fe138a92ee0a" providerId="AD" clId="Web-{4C2FDEB7-BE7C-46B5-BC1C-B16F9288D5ED}" dt="2021-11-24T13:52:53.740" v="15"/>
          <pc:sldLayoutMkLst>
            <pc:docMk/>
            <pc:sldMasterMk cId="3529023163" sldId="2147483732"/>
            <pc:sldLayoutMk cId="4248264182" sldId="2147483743"/>
          </pc:sldLayoutMkLst>
        </pc:sldLayoutChg>
      </pc:sldMasterChg>
    </pc:docChg>
  </pc:docChgLst>
  <pc:docChgLst>
    <pc:chgData name="양원석(2017182020)" userId="S::undugy@kpu.ac.kr::968726e3-e4c0-46e4-87a7-714f00776d23" providerId="AD" clId="Web-{24708598-82B4-4BFE-B652-37EC56BB0814}"/>
    <pc:docChg chg="modSld">
      <pc:chgData name="양원석(2017182020)" userId="S::undugy@kpu.ac.kr::968726e3-e4c0-46e4-87a7-714f00776d23" providerId="AD" clId="Web-{24708598-82B4-4BFE-B652-37EC56BB0814}" dt="2021-12-01T12:32:42.759" v="186" actId="20577"/>
      <pc:docMkLst>
        <pc:docMk/>
      </pc:docMkLst>
      <pc:sldChg chg="addSp delSp modSp">
        <pc:chgData name="양원석(2017182020)" userId="S::undugy@kpu.ac.kr::968726e3-e4c0-46e4-87a7-714f00776d23" providerId="AD" clId="Web-{24708598-82B4-4BFE-B652-37EC56BB0814}" dt="2021-12-01T12:32:42.759" v="186" actId="20577"/>
        <pc:sldMkLst>
          <pc:docMk/>
          <pc:sldMk cId="2204724658" sldId="282"/>
        </pc:sldMkLst>
        <pc:spChg chg="add del mod">
          <ac:chgData name="양원석(2017182020)" userId="S::undugy@kpu.ac.kr::968726e3-e4c0-46e4-87a7-714f00776d23" providerId="AD" clId="Web-{24708598-82B4-4BFE-B652-37EC56BB0814}" dt="2021-12-01T12:25:43.340" v="3"/>
          <ac:spMkLst>
            <pc:docMk/>
            <pc:sldMk cId="2204724658" sldId="282"/>
            <ac:spMk id="2" creationId="{CAAB0DB1-C98A-46A3-8E8F-02CA307D9545}"/>
          </ac:spMkLst>
        </pc:spChg>
        <pc:spChg chg="add mod">
          <ac:chgData name="양원석(2017182020)" userId="S::undugy@kpu.ac.kr::968726e3-e4c0-46e4-87a7-714f00776d23" providerId="AD" clId="Web-{24708598-82B4-4BFE-B652-37EC56BB0814}" dt="2021-12-01T12:30:34.081" v="69" actId="20577"/>
          <ac:spMkLst>
            <pc:docMk/>
            <pc:sldMk cId="2204724658" sldId="282"/>
            <ac:spMk id="3" creationId="{31D5E06A-8DE7-4BFA-9070-FA36CE0A91DD}"/>
          </ac:spMkLst>
        </pc:spChg>
        <pc:spChg chg="add mod">
          <ac:chgData name="양원석(2017182020)" userId="S::undugy@kpu.ac.kr::968726e3-e4c0-46e4-87a7-714f00776d23" providerId="AD" clId="Web-{24708598-82B4-4BFE-B652-37EC56BB0814}" dt="2021-12-01T12:32:00.664" v="155" actId="20577"/>
          <ac:spMkLst>
            <pc:docMk/>
            <pc:sldMk cId="2204724658" sldId="282"/>
            <ac:spMk id="8" creationId="{A64A8FED-1355-4223-8236-79658F7A8071}"/>
          </ac:spMkLst>
        </pc:spChg>
        <pc:spChg chg="add mod">
          <ac:chgData name="양원석(2017182020)" userId="S::undugy@kpu.ac.kr::968726e3-e4c0-46e4-87a7-714f00776d23" providerId="AD" clId="Web-{24708598-82B4-4BFE-B652-37EC56BB0814}" dt="2021-12-01T12:32:42.759" v="186" actId="20577"/>
          <ac:spMkLst>
            <pc:docMk/>
            <pc:sldMk cId="2204724658" sldId="282"/>
            <ac:spMk id="9" creationId="{8BCFE247-C27E-414E-AC99-8B2205AAC222}"/>
          </ac:spMkLst>
        </pc:spChg>
      </pc:sldChg>
    </pc:docChg>
  </pc:docChgLst>
  <pc:docChgLst>
    <pc:chgData name="최준혁(2017184035)" userId="S::lluxuryl98@kpu.ac.kr::a1b12fc5-ec93-40ea-901a-fe138a92ee0a" providerId="AD" clId="Web-{D7FBE684-2616-4640-B2EB-AEE655B5C75B}"/>
    <pc:docChg chg="modSld">
      <pc:chgData name="최준혁(2017184035)" userId="S::lluxuryl98@kpu.ac.kr::a1b12fc5-ec93-40ea-901a-fe138a92ee0a" providerId="AD" clId="Web-{D7FBE684-2616-4640-B2EB-AEE655B5C75B}" dt="2021-12-23T07:44:59.195" v="19" actId="14100"/>
      <pc:docMkLst>
        <pc:docMk/>
      </pc:docMkLst>
      <pc:sldChg chg="modSp">
        <pc:chgData name="최준혁(2017184035)" userId="S::lluxuryl98@kpu.ac.kr::a1b12fc5-ec93-40ea-901a-fe138a92ee0a" providerId="AD" clId="Web-{D7FBE684-2616-4640-B2EB-AEE655B5C75B}" dt="2021-12-23T07:44:59.195" v="19" actId="14100"/>
        <pc:sldMkLst>
          <pc:docMk/>
          <pc:sldMk cId="551710621" sldId="274"/>
        </pc:sldMkLst>
        <pc:spChg chg="mod">
          <ac:chgData name="최준혁(2017184035)" userId="S::lluxuryl98@kpu.ac.kr::a1b12fc5-ec93-40ea-901a-fe138a92ee0a" providerId="AD" clId="Web-{D7FBE684-2616-4640-B2EB-AEE655B5C75B}" dt="2021-12-23T07:44:59.195" v="19" actId="14100"/>
          <ac:spMkLst>
            <pc:docMk/>
            <pc:sldMk cId="551710621" sldId="274"/>
            <ac:spMk id="4" creationId="{FC94B49C-6D5B-4E9B-8638-82ABFEA8D100}"/>
          </ac:spMkLst>
        </pc:spChg>
        <pc:picChg chg="mod">
          <ac:chgData name="최준혁(2017184035)" userId="S::lluxuryl98@kpu.ac.kr::a1b12fc5-ec93-40ea-901a-fe138a92ee0a" providerId="AD" clId="Web-{D7FBE684-2616-4640-B2EB-AEE655B5C75B}" dt="2021-12-23T07:44:23.538" v="2" actId="1076"/>
          <ac:picMkLst>
            <pc:docMk/>
            <pc:sldMk cId="551710621" sldId="274"/>
            <ac:picMk id="5" creationId="{3F40618D-A39C-4188-8E85-2A18ED825B02}"/>
          </ac:picMkLst>
        </pc:picChg>
      </pc:sldChg>
    </pc:docChg>
  </pc:docChgLst>
  <pc:docChgLst>
    <pc:chgData name="최준혁(2017184035)" userId="S::lluxuryl98@kpu.ac.kr::a1b12fc5-ec93-40ea-901a-fe138a92ee0a" providerId="AD" clId="Web-{3B6213D7-21CC-436B-868D-2D5728D7797C}"/>
    <pc:docChg chg="addSld modSld addMainMaster delMainMaster">
      <pc:chgData name="최준혁(2017184035)" userId="S::lluxuryl98@kpu.ac.kr::a1b12fc5-ec93-40ea-901a-fe138a92ee0a" providerId="AD" clId="Web-{3B6213D7-21CC-436B-868D-2D5728D7797C}" dt="2021-11-24T12:45:14.612" v="10"/>
      <pc:docMkLst>
        <pc:docMk/>
      </pc:docMkLst>
      <pc:sldChg chg="modSp mod modClrScheme chgLayout">
        <pc:chgData name="최준혁(2017184035)" userId="S::lluxuryl98@kpu.ac.kr::a1b12fc5-ec93-40ea-901a-fe138a92ee0a" providerId="AD" clId="Web-{3B6213D7-21CC-436B-868D-2D5728D7797C}" dt="2021-11-24T12:44:38.393" v="1"/>
        <pc:sldMkLst>
          <pc:docMk/>
          <pc:sldMk cId="3569210928" sldId="256"/>
        </pc:sldMkLst>
        <pc:spChg chg="mod ord">
          <ac:chgData name="최준혁(2017184035)" userId="S::lluxuryl98@kpu.ac.kr::a1b12fc5-ec93-40ea-901a-fe138a92ee0a" providerId="AD" clId="Web-{3B6213D7-21CC-436B-868D-2D5728D7797C}" dt="2021-11-24T12:44:38.393" v="1"/>
          <ac:spMkLst>
            <pc:docMk/>
            <pc:sldMk cId="3569210928" sldId="256"/>
            <ac:spMk id="2" creationId="{00000000-0000-0000-0000-000000000000}"/>
          </ac:spMkLst>
        </pc:spChg>
        <pc:spChg chg="mod ord">
          <ac:chgData name="최준혁(2017184035)" userId="S::lluxuryl98@kpu.ac.kr::a1b12fc5-ec93-40ea-901a-fe138a92ee0a" providerId="AD" clId="Web-{3B6213D7-21CC-436B-868D-2D5728D7797C}" dt="2021-11-24T12:44:38.393" v="1"/>
          <ac:spMkLst>
            <pc:docMk/>
            <pc:sldMk cId="3569210928" sldId="256"/>
            <ac:spMk id="3" creationId="{00000000-0000-0000-0000-000000000000}"/>
          </ac:spMkLst>
        </pc:spChg>
      </pc:sldChg>
      <pc:sldChg chg="new">
        <pc:chgData name="최준혁(2017184035)" userId="S::lluxuryl98@kpu.ac.kr::a1b12fc5-ec93-40ea-901a-fe138a92ee0a" providerId="AD" clId="Web-{3B6213D7-21CC-436B-868D-2D5728D7797C}" dt="2021-11-24T12:44:42.877" v="2"/>
        <pc:sldMkLst>
          <pc:docMk/>
          <pc:sldMk cId="3164395041" sldId="257"/>
        </pc:sldMkLst>
      </pc:sldChg>
      <pc:sldChg chg="addSp delSp modSp new mod setBg">
        <pc:chgData name="최준혁(2017184035)" userId="S::lluxuryl98@kpu.ac.kr::a1b12fc5-ec93-40ea-901a-fe138a92ee0a" providerId="AD" clId="Web-{3B6213D7-21CC-436B-868D-2D5728D7797C}" dt="2021-11-24T12:45:14.612" v="10"/>
        <pc:sldMkLst>
          <pc:docMk/>
          <pc:sldMk cId="2925164166" sldId="258"/>
        </pc:sldMkLst>
        <pc:spChg chg="mod">
          <ac:chgData name="최준혁(2017184035)" userId="S::lluxuryl98@kpu.ac.kr::a1b12fc5-ec93-40ea-901a-fe138a92ee0a" providerId="AD" clId="Web-{3B6213D7-21CC-436B-868D-2D5728D7797C}" dt="2021-11-24T12:45:14.612" v="10"/>
          <ac:spMkLst>
            <pc:docMk/>
            <pc:sldMk cId="2925164166" sldId="258"/>
            <ac:spMk id="2" creationId="{18F56096-E2DA-4CBC-AB3E-54B877362AB4}"/>
          </ac:spMkLst>
        </pc:spChg>
        <pc:spChg chg="del mod">
          <ac:chgData name="최준혁(2017184035)" userId="S::lluxuryl98@kpu.ac.kr::a1b12fc5-ec93-40ea-901a-fe138a92ee0a" providerId="AD" clId="Web-{3B6213D7-21CC-436B-868D-2D5728D7797C}" dt="2021-11-24T12:45:14.612" v="10"/>
          <ac:spMkLst>
            <pc:docMk/>
            <pc:sldMk cId="2925164166" sldId="258"/>
            <ac:spMk id="3" creationId="{72B22A0D-29AE-4978-B879-3EECDEE6EE8A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12.253" v="7"/>
          <ac:spMkLst>
            <pc:docMk/>
            <pc:sldMk cId="2925164166" sldId="258"/>
            <ac:spMk id="5" creationId="{5DB23C2B-2054-4D8B-9E98-9190F8E05EAD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12.253" v="7"/>
          <ac:spMkLst>
            <pc:docMk/>
            <pc:sldMk cId="2925164166" sldId="258"/>
            <ac:spMk id="6" creationId="{8797B5BC-9873-45F9-97D6-298FB5AF08FF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12.253" v="7"/>
          <ac:spMkLst>
            <pc:docMk/>
            <pc:sldMk cId="2925164166" sldId="258"/>
            <ac:spMk id="7" creationId="{665C2FCD-09A4-4B4B-AA73-F330DFE91799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09.956" v="5"/>
          <ac:spMkLst>
            <pc:docMk/>
            <pc:sldMk cId="2925164166" sldId="258"/>
            <ac:spMk id="8" creationId="{29DC5A77-10C9-4ECF-B7EB-8D917F36A9EE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14.612" v="9"/>
          <ac:spMkLst>
            <pc:docMk/>
            <pc:sldMk cId="2925164166" sldId="258"/>
            <ac:spMk id="9" creationId="{80516254-1D9F-4F3A-9870-3A3280BE2BFE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09.956" v="5"/>
          <ac:spMkLst>
            <pc:docMk/>
            <pc:sldMk cId="2925164166" sldId="258"/>
            <ac:spMk id="10" creationId="{2FFE28B5-FB16-49A9-B851-3C35FAC0CACB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14.612" v="9"/>
          <ac:spMkLst>
            <pc:docMk/>
            <pc:sldMk cId="2925164166" sldId="258"/>
            <ac:spMk id="11" creationId="{FC14672B-27A5-4CDA-ABAF-5E4CF4B41C23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09.956" v="5"/>
          <ac:spMkLst>
            <pc:docMk/>
            <pc:sldMk cId="2925164166" sldId="258"/>
            <ac:spMk id="12" creationId="{01014442-855A-4E0F-8D09-C314661A48B9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09.956" v="5"/>
          <ac:spMkLst>
            <pc:docMk/>
            <pc:sldMk cId="2925164166" sldId="258"/>
            <ac:spMk id="14" creationId="{9B1ABF09-86CF-414E-88A5-2B84CC7232A9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14.612" v="9"/>
          <ac:spMkLst>
            <pc:docMk/>
            <pc:sldMk cId="2925164166" sldId="258"/>
            <ac:spMk id="15" creationId="{9A206779-5C74-4555-94BC-5845C92EC3A8}"/>
          </ac:spMkLst>
        </pc:spChg>
        <pc:spChg chg="add del">
          <ac:chgData name="최준혁(2017184035)" userId="S::lluxuryl98@kpu.ac.kr::a1b12fc5-ec93-40ea-901a-fe138a92ee0a" providerId="AD" clId="Web-{3B6213D7-21CC-436B-868D-2D5728D7797C}" dt="2021-11-24T12:45:09.956" v="5"/>
          <ac:spMkLst>
            <pc:docMk/>
            <pc:sldMk cId="2925164166" sldId="258"/>
            <ac:spMk id="16" creationId="{3FE91770-CDBB-4D24-94E5-AD484F36CE87}"/>
          </ac:spMkLst>
        </pc:spChg>
        <pc:spChg chg="add">
          <ac:chgData name="최준혁(2017184035)" userId="S::lluxuryl98@kpu.ac.kr::a1b12fc5-ec93-40ea-901a-fe138a92ee0a" providerId="AD" clId="Web-{3B6213D7-21CC-436B-868D-2D5728D7797C}" dt="2021-11-24T12:45:14.612" v="10"/>
          <ac:spMkLst>
            <pc:docMk/>
            <pc:sldMk cId="2925164166" sldId="258"/>
            <ac:spMk id="17" creationId="{C162DF2A-64D1-4AA9-BA42-8A4063EADE09}"/>
          </ac:spMkLst>
        </pc:spChg>
        <pc:spChg chg="add">
          <ac:chgData name="최준혁(2017184035)" userId="S::lluxuryl98@kpu.ac.kr::a1b12fc5-ec93-40ea-901a-fe138a92ee0a" providerId="AD" clId="Web-{3B6213D7-21CC-436B-868D-2D5728D7797C}" dt="2021-11-24T12:45:14.612" v="10"/>
          <ac:spMkLst>
            <pc:docMk/>
            <pc:sldMk cId="2925164166" sldId="258"/>
            <ac:spMk id="18" creationId="{5D7C1373-63AF-4A75-909E-990E05356670}"/>
          </ac:spMkLst>
        </pc:spChg>
        <pc:spChg chg="add">
          <ac:chgData name="최준혁(2017184035)" userId="S::lluxuryl98@kpu.ac.kr::a1b12fc5-ec93-40ea-901a-fe138a92ee0a" providerId="AD" clId="Web-{3B6213D7-21CC-436B-868D-2D5728D7797C}" dt="2021-11-24T12:45:14.612" v="10"/>
          <ac:spMkLst>
            <pc:docMk/>
            <pc:sldMk cId="2925164166" sldId="258"/>
            <ac:spMk id="19" creationId="{2F4AD318-2FB6-4C6E-931E-58E404FA18CD}"/>
          </ac:spMkLst>
        </pc:spChg>
        <pc:spChg chg="add">
          <ac:chgData name="최준혁(2017184035)" userId="S::lluxuryl98@kpu.ac.kr::a1b12fc5-ec93-40ea-901a-fe138a92ee0a" providerId="AD" clId="Web-{3B6213D7-21CC-436B-868D-2D5728D7797C}" dt="2021-11-24T12:45:14.612" v="10"/>
          <ac:spMkLst>
            <pc:docMk/>
            <pc:sldMk cId="2925164166" sldId="258"/>
            <ac:spMk id="20" creationId="{1A118E35-1CBF-4863-8497-F4DF1A166D2D}"/>
          </ac:spMkLst>
        </pc:spChg>
        <pc:spChg chg="add">
          <ac:chgData name="최준혁(2017184035)" userId="S::lluxuryl98@kpu.ac.kr::a1b12fc5-ec93-40ea-901a-fe138a92ee0a" providerId="AD" clId="Web-{3B6213D7-21CC-436B-868D-2D5728D7797C}" dt="2021-11-24T12:45:14.612" v="10"/>
          <ac:spMkLst>
            <pc:docMk/>
            <pc:sldMk cId="2925164166" sldId="258"/>
            <ac:spMk id="21" creationId="{6E187274-5DC2-4BE0-AF99-925D6D973550}"/>
          </ac:spMkLst>
        </pc:spChg>
        <pc:cxnChg chg="add del">
          <ac:chgData name="최준혁(2017184035)" userId="S::lluxuryl98@kpu.ac.kr::a1b12fc5-ec93-40ea-901a-fe138a92ee0a" providerId="AD" clId="Web-{3B6213D7-21CC-436B-868D-2D5728D7797C}" dt="2021-11-24T12:45:14.612" v="9"/>
          <ac:cxnSpMkLst>
            <pc:docMk/>
            <pc:sldMk cId="2925164166" sldId="258"/>
            <ac:cxnSpMk id="13" creationId="{8D89589C-2C90-4407-A995-05EC3DD7AB14}"/>
          </ac:cxnSpMkLst>
        </pc:cxnChg>
      </pc:sldChg>
      <pc:sldMasterChg chg="del delSldLayout">
        <pc:chgData name="최준혁(2017184035)" userId="S::lluxuryl98@kpu.ac.kr::a1b12fc5-ec93-40ea-901a-fe138a92ee0a" providerId="AD" clId="Web-{3B6213D7-21CC-436B-868D-2D5728D7797C}" dt="2021-11-24T12:44:36.299" v="0"/>
        <pc:sldMasterMkLst>
          <pc:docMk/>
          <pc:sldMasterMk cId="3686743294" sldId="2147483648"/>
        </pc:sldMasterMkLst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최준혁(2017184035)" userId="S::lluxuryl98@kpu.ac.kr::a1b12fc5-ec93-40ea-901a-fe138a92ee0a" providerId="AD" clId="Web-{3B6213D7-21CC-436B-868D-2D5728D7797C}" dt="2021-11-24T12:44:36.299" v="0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 modSldLayout">
        <pc:chgData name="최준혁(2017184035)" userId="S::lluxuryl98@kpu.ac.kr::a1b12fc5-ec93-40ea-901a-fe138a92ee0a" providerId="AD" clId="Web-{3B6213D7-21CC-436B-868D-2D5728D7797C}" dt="2021-11-24T12:44:38.393" v="1"/>
        <pc:sldMasterMkLst>
          <pc:docMk/>
          <pc:sldMasterMk cId="193778498" sldId="2147483660"/>
        </pc:sldMasterMkLst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370477630" sldId="2147483661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4197050557" sldId="2147483662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3421961402" sldId="2147483663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433339340" sldId="2147483664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2503088375" sldId="2147483665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1068841871" sldId="2147483666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3170100510" sldId="2147483667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1995043828" sldId="2147483668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198519467" sldId="2147483669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401641710" sldId="2147483670"/>
          </pc:sldLayoutMkLst>
        </pc:sldLayoutChg>
        <pc:sldLayoutChg chg="add del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193778498" sldId="2147483660"/>
            <pc:sldLayoutMk cId="2699546551" sldId="2147483671"/>
          </pc:sldLayoutMkLst>
        </pc:sldLayoutChg>
      </pc:sldMasterChg>
      <pc:sldMasterChg chg="add addSldLayout modSldLayout">
        <pc:chgData name="최준혁(2017184035)" userId="S::lluxuryl98@kpu.ac.kr::a1b12fc5-ec93-40ea-901a-fe138a92ee0a" providerId="AD" clId="Web-{3B6213D7-21CC-436B-868D-2D5728D7797C}" dt="2021-11-24T12:44:38.393" v="1"/>
        <pc:sldMasterMkLst>
          <pc:docMk/>
          <pc:sldMasterMk cId="2934205306" sldId="2147483672"/>
        </pc:sldMasterMkLst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2677140979" sldId="2147483673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2115265793" sldId="2147483674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904574467" sldId="2147483675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1427137286" sldId="2147483676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4288764406" sldId="2147483677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3140251744" sldId="2147483678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363264357" sldId="2147483679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270150314" sldId="2147483680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536082329" sldId="2147483681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1544582379" sldId="2147483682"/>
          </pc:sldLayoutMkLst>
        </pc:sldLayoutChg>
        <pc:sldLayoutChg chg="add mod replId">
          <pc:chgData name="최준혁(2017184035)" userId="S::lluxuryl98@kpu.ac.kr::a1b12fc5-ec93-40ea-901a-fe138a92ee0a" providerId="AD" clId="Web-{3B6213D7-21CC-436B-868D-2D5728D7797C}" dt="2021-11-24T12:44:38.393" v="1"/>
          <pc:sldLayoutMkLst>
            <pc:docMk/>
            <pc:sldMasterMk cId="2934205306" sldId="2147483672"/>
            <pc:sldLayoutMk cId="2453318266" sldId="2147483683"/>
          </pc:sldLayoutMkLst>
        </pc:sldLayoutChg>
      </pc:sldMasterChg>
    </pc:docChg>
  </pc:docChgLst>
  <pc:docChgLst>
    <pc:chgData name="최준혁(2017184035)" userId="S::lluxuryl98@kpu.ac.kr::a1b12fc5-ec93-40ea-901a-fe138a92ee0a" providerId="AD" clId="Web-{E75EA75B-6C66-4F22-801E-19E9750715C5}"/>
    <pc:docChg chg="modSld">
      <pc:chgData name="최준혁(2017184035)" userId="S::lluxuryl98@kpu.ac.kr::a1b12fc5-ec93-40ea-901a-fe138a92ee0a" providerId="AD" clId="Web-{E75EA75B-6C66-4F22-801E-19E9750715C5}" dt="2021-11-24T14:00:50.727" v="1" actId="1076"/>
      <pc:docMkLst>
        <pc:docMk/>
      </pc:docMkLst>
      <pc:sldChg chg="modSp">
        <pc:chgData name="최준혁(2017184035)" userId="S::lluxuryl98@kpu.ac.kr::a1b12fc5-ec93-40ea-901a-fe138a92ee0a" providerId="AD" clId="Web-{E75EA75B-6C66-4F22-801E-19E9750715C5}" dt="2021-11-24T14:00:50.727" v="1" actId="1076"/>
        <pc:sldMkLst>
          <pc:docMk/>
          <pc:sldMk cId="3164395041" sldId="257"/>
        </pc:sldMkLst>
        <pc:spChg chg="mod">
          <ac:chgData name="최준혁(2017184035)" userId="S::lluxuryl98@kpu.ac.kr::a1b12fc5-ec93-40ea-901a-fe138a92ee0a" providerId="AD" clId="Web-{E75EA75B-6C66-4F22-801E-19E9750715C5}" dt="2021-11-24T14:00:50.727" v="1" actId="1076"/>
          <ac:spMkLst>
            <pc:docMk/>
            <pc:sldMk cId="3164395041" sldId="257"/>
            <ac:spMk id="2" creationId="{20D42378-849A-4620-923A-81AB1F02B926}"/>
          </ac:spMkLst>
        </pc:spChg>
      </pc:sldChg>
    </pc:docChg>
  </pc:docChgLst>
  <pc:docChgLst>
    <pc:chgData name="최준혁(2017184035)" userId="S::lluxuryl98@tukorea.ac.kr::a1b12fc5-ec93-40ea-901a-fe138a92ee0a" providerId="AD" clId="Web-{44E769D7-9F64-4F45-A35F-2EEAD601BC9C}"/>
    <pc:docChg chg="delSld modSld">
      <pc:chgData name="최준혁(2017184035)" userId="S::lluxuryl98@tukorea.ac.kr::a1b12fc5-ec93-40ea-901a-fe138a92ee0a" providerId="AD" clId="Web-{44E769D7-9F64-4F45-A35F-2EEAD601BC9C}" dt="2022-04-30T13:36:01.798" v="413" actId="14100"/>
      <pc:docMkLst>
        <pc:docMk/>
      </pc:docMkLst>
      <pc:sldChg chg="delCm">
        <pc:chgData name="최준혁(2017184035)" userId="S::lluxuryl98@tukorea.ac.kr::a1b12fc5-ec93-40ea-901a-fe138a92ee0a" providerId="AD" clId="Web-{44E769D7-9F64-4F45-A35F-2EEAD601BC9C}" dt="2022-04-30T12:20:00.181" v="178"/>
        <pc:sldMkLst>
          <pc:docMk/>
          <pc:sldMk cId="3164395041" sldId="257"/>
        </pc:sldMkLst>
      </pc:sldChg>
      <pc:sldChg chg="delCm">
        <pc:chgData name="최준혁(2017184035)" userId="S::lluxuryl98@tukorea.ac.kr::a1b12fc5-ec93-40ea-901a-fe138a92ee0a" providerId="AD" clId="Web-{44E769D7-9F64-4F45-A35F-2EEAD601BC9C}" dt="2022-04-30T12:19:52.571" v="177"/>
        <pc:sldMkLst>
          <pc:docMk/>
          <pc:sldMk cId="2060372179" sldId="266"/>
        </pc:sldMkLst>
      </pc:sldChg>
      <pc:sldChg chg="delCm">
        <pc:chgData name="최준혁(2017184035)" userId="S::lluxuryl98@tukorea.ac.kr::a1b12fc5-ec93-40ea-901a-fe138a92ee0a" providerId="AD" clId="Web-{44E769D7-9F64-4F45-A35F-2EEAD601BC9C}" dt="2022-04-30T12:19:36.009" v="173"/>
        <pc:sldMkLst>
          <pc:docMk/>
          <pc:sldMk cId="253257308" sldId="269"/>
        </pc:sldMkLst>
      </pc:sldChg>
      <pc:sldChg chg="delCm">
        <pc:chgData name="최준혁(2017184035)" userId="S::lluxuryl98@tukorea.ac.kr::a1b12fc5-ec93-40ea-901a-fe138a92ee0a" providerId="AD" clId="Web-{44E769D7-9F64-4F45-A35F-2EEAD601BC9C}" dt="2022-04-30T12:19:48.493" v="176"/>
        <pc:sldMkLst>
          <pc:docMk/>
          <pc:sldMk cId="4087773871" sldId="273"/>
        </pc:sldMkLst>
      </pc:sldChg>
      <pc:sldChg chg="addSp delSp modSp delCm">
        <pc:chgData name="최준혁(2017184035)" userId="S::lluxuryl98@tukorea.ac.kr::a1b12fc5-ec93-40ea-901a-fe138a92ee0a" providerId="AD" clId="Web-{44E769D7-9F64-4F45-A35F-2EEAD601BC9C}" dt="2022-04-30T12:47:46.674" v="400" actId="14100"/>
        <pc:sldMkLst>
          <pc:docMk/>
          <pc:sldMk cId="551710621" sldId="274"/>
        </pc:sldMkLst>
        <pc:spChg chg="mod">
          <ac:chgData name="최준혁(2017184035)" userId="S::lluxuryl98@tukorea.ac.kr::a1b12fc5-ec93-40ea-901a-fe138a92ee0a" providerId="AD" clId="Web-{44E769D7-9F64-4F45-A35F-2EEAD601BC9C}" dt="2022-04-30T12:47:46.674" v="400" actId="14100"/>
          <ac:spMkLst>
            <pc:docMk/>
            <pc:sldMk cId="551710621" sldId="274"/>
            <ac:spMk id="2" creationId="{20D42378-849A-4620-923A-81AB1F02B926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18.953" v="0"/>
          <ac:spMkLst>
            <pc:docMk/>
            <pc:sldMk cId="551710621" sldId="274"/>
            <ac:spMk id="3" creationId="{6B18A9EE-EDC7-46C6-87C3-7862BDD74752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18.969" v="1"/>
          <ac:spMkLst>
            <pc:docMk/>
            <pc:sldMk cId="551710621" sldId="274"/>
            <ac:spMk id="8" creationId="{A836154B-F770-4541-A8D1-9C8A9E767F01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18.969" v="8"/>
          <ac:spMkLst>
            <pc:docMk/>
            <pc:sldMk cId="551710621" sldId="274"/>
            <ac:spMk id="12" creationId="{5A9CFF03-979A-4CA7-9C0C-4D135233694F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18.969" v="7"/>
          <ac:spMkLst>
            <pc:docMk/>
            <pc:sldMk cId="551710621" sldId="274"/>
            <ac:spMk id="13" creationId="{38067461-F580-4A46-A2EB-09738673B449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18.969" v="6"/>
          <ac:spMkLst>
            <pc:docMk/>
            <pc:sldMk cId="551710621" sldId="274"/>
            <ac:spMk id="14" creationId="{51FE26B3-0D25-421E-A729-B5149D425344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18.969" v="5"/>
          <ac:spMkLst>
            <pc:docMk/>
            <pc:sldMk cId="551710621" sldId="274"/>
            <ac:spMk id="15" creationId="{0098F66E-159E-4531-9D2A-C1B21C3512AA}"/>
          </ac:spMkLst>
        </pc:spChg>
        <pc:spChg chg="add del">
          <ac:chgData name="최준혁(2017184035)" userId="S::lluxuryl98@tukorea.ac.kr::a1b12fc5-ec93-40ea-901a-fe138a92ee0a" providerId="AD" clId="Web-{44E769D7-9F64-4F45-A35F-2EEAD601BC9C}" dt="2022-04-30T11:57:47.596" v="77"/>
          <ac:spMkLst>
            <pc:docMk/>
            <pc:sldMk cId="551710621" sldId="274"/>
            <ac:spMk id="16" creationId="{BF48EBA6-8639-6E61-E8DB-83CE6A049198}"/>
          </ac:spMkLst>
        </pc:spChg>
        <pc:spChg chg="del mod">
          <ac:chgData name="최준혁(2017184035)" userId="S::lluxuryl98@tukorea.ac.kr::a1b12fc5-ec93-40ea-901a-fe138a92ee0a" providerId="AD" clId="Web-{44E769D7-9F64-4F45-A35F-2EEAD601BC9C}" dt="2022-04-30T12:47:44.502" v="399"/>
          <ac:spMkLst>
            <pc:docMk/>
            <pc:sldMk cId="551710621" sldId="274"/>
            <ac:spMk id="18" creationId="{3BF54844-95AF-4DCC-B8B1-68D19003A041}"/>
          </ac:spMkLst>
        </pc:spChg>
        <pc:spChg chg="add del">
          <ac:chgData name="최준혁(2017184035)" userId="S::lluxuryl98@tukorea.ac.kr::a1b12fc5-ec93-40ea-901a-fe138a92ee0a" providerId="AD" clId="Web-{44E769D7-9F64-4F45-A35F-2EEAD601BC9C}" dt="2022-04-30T12:08:50.130" v="123"/>
          <ac:spMkLst>
            <pc:docMk/>
            <pc:sldMk cId="551710621" sldId="274"/>
            <ac:spMk id="19" creationId="{082442B5-1976-532C-C594-CFA7A61556AD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20.531" v="9"/>
          <ac:spMkLst>
            <pc:docMk/>
            <pc:sldMk cId="551710621" sldId="274"/>
            <ac:spMk id="20" creationId="{BBAEDC82-E669-4764-B713-B3BCF8BC7261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18.969" v="4"/>
          <ac:spMkLst>
            <pc:docMk/>
            <pc:sldMk cId="551710621" sldId="274"/>
            <ac:spMk id="23" creationId="{73F021AA-BD06-4C7D-B60D-590776B434F2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18.969" v="3"/>
          <ac:spMkLst>
            <pc:docMk/>
            <pc:sldMk cId="551710621" sldId="274"/>
            <ac:spMk id="24" creationId="{589BEF2B-C307-4D43-AC8C-B90AD77992AE}"/>
          </ac:spMkLst>
        </pc:spChg>
        <pc:spChg chg="add del">
          <ac:chgData name="최준혁(2017184035)" userId="S::lluxuryl98@tukorea.ac.kr::a1b12fc5-ec93-40ea-901a-fe138a92ee0a" providerId="AD" clId="Web-{44E769D7-9F64-4F45-A35F-2EEAD601BC9C}" dt="2022-04-30T12:09:06.724" v="133"/>
          <ac:spMkLst>
            <pc:docMk/>
            <pc:sldMk cId="551710621" sldId="274"/>
            <ac:spMk id="27" creationId="{482D383F-55D7-75A3-1CD6-956A5F79360C}"/>
          </ac:spMkLst>
        </pc:spChg>
        <pc:spChg chg="del">
          <ac:chgData name="최준혁(2017184035)" userId="S::lluxuryl98@tukorea.ac.kr::a1b12fc5-ec93-40ea-901a-fe138a92ee0a" providerId="AD" clId="Web-{44E769D7-9F64-4F45-A35F-2EEAD601BC9C}" dt="2022-04-30T11:50:18.969" v="2"/>
          <ac:spMkLst>
            <pc:docMk/>
            <pc:sldMk cId="551710621" sldId="274"/>
            <ac:spMk id="42" creationId="{25292439-2FFB-4D73-A807-92B06E03D3ED}"/>
          </ac:spMkLst>
        </pc:spChg>
        <pc:picChg chg="add del mod">
          <ac:chgData name="최준혁(2017184035)" userId="S::lluxuryl98@tukorea.ac.kr::a1b12fc5-ec93-40ea-901a-fe138a92ee0a" providerId="AD" clId="Web-{44E769D7-9F64-4F45-A35F-2EEAD601BC9C}" dt="2022-04-30T11:52:01.188" v="13"/>
          <ac:picMkLst>
            <pc:docMk/>
            <pc:sldMk cId="551710621" sldId="274"/>
            <ac:picMk id="4" creationId="{CCAFA0DF-725F-57D4-D885-E057E5448FFD}"/>
          </ac:picMkLst>
        </pc:picChg>
        <pc:picChg chg="add mod">
          <ac:chgData name="최준혁(2017184035)" userId="S::lluxuryl98@tukorea.ac.kr::a1b12fc5-ec93-40ea-901a-fe138a92ee0a" providerId="AD" clId="Web-{44E769D7-9F64-4F45-A35F-2EEAD601BC9C}" dt="2022-04-30T12:46:55.595" v="365" actId="1076"/>
          <ac:picMkLst>
            <pc:docMk/>
            <pc:sldMk cId="551710621" sldId="274"/>
            <ac:picMk id="7" creationId="{FDCDAD7C-C81C-97B5-C81E-40389053EDB3}"/>
          </ac:picMkLst>
        </pc:picChg>
        <pc:picChg chg="add mod">
          <ac:chgData name="최준혁(2017184035)" userId="S::lluxuryl98@tukorea.ac.kr::a1b12fc5-ec93-40ea-901a-fe138a92ee0a" providerId="AD" clId="Web-{44E769D7-9F64-4F45-A35F-2EEAD601BC9C}" dt="2022-04-30T12:47:09.517" v="375" actId="1076"/>
          <ac:picMkLst>
            <pc:docMk/>
            <pc:sldMk cId="551710621" sldId="274"/>
            <ac:picMk id="9" creationId="{B2C852A4-EB08-05F5-E0EE-E50F736AD0CB}"/>
          </ac:picMkLst>
        </pc:picChg>
        <pc:picChg chg="add mod">
          <ac:chgData name="최준혁(2017184035)" userId="S::lluxuryl98@tukorea.ac.kr::a1b12fc5-ec93-40ea-901a-fe138a92ee0a" providerId="AD" clId="Web-{44E769D7-9F64-4F45-A35F-2EEAD601BC9C}" dt="2022-04-30T12:47:22.955" v="381" actId="1076"/>
          <ac:picMkLst>
            <pc:docMk/>
            <pc:sldMk cId="551710621" sldId="274"/>
            <ac:picMk id="10" creationId="{DC67F0D5-9438-FD1F-D43A-7C71679EF166}"/>
          </ac:picMkLst>
        </pc:picChg>
        <pc:picChg chg="add mod">
          <ac:chgData name="최준혁(2017184035)" userId="S::lluxuryl98@tukorea.ac.kr::a1b12fc5-ec93-40ea-901a-fe138a92ee0a" providerId="AD" clId="Web-{44E769D7-9F64-4F45-A35F-2EEAD601BC9C}" dt="2022-04-30T12:33:06.294" v="301" actId="14100"/>
          <ac:picMkLst>
            <pc:docMk/>
            <pc:sldMk cId="551710621" sldId="274"/>
            <ac:picMk id="11" creationId="{49A01F8C-55A5-C339-6040-41B7B6BA0BCE}"/>
          </ac:picMkLst>
        </pc:picChg>
        <pc:picChg chg="add del mod">
          <ac:chgData name="최준혁(2017184035)" userId="S::lluxuryl98@tukorea.ac.kr::a1b12fc5-ec93-40ea-901a-fe138a92ee0a" providerId="AD" clId="Web-{44E769D7-9F64-4F45-A35F-2EEAD601BC9C}" dt="2022-04-30T12:17:09.930" v="139"/>
          <ac:picMkLst>
            <pc:docMk/>
            <pc:sldMk cId="551710621" sldId="274"/>
            <ac:picMk id="17" creationId="{6A89418D-67B3-6458-1A12-358EEE2E4528}"/>
          </ac:picMkLst>
        </pc:picChg>
        <pc:picChg chg="add mod">
          <ac:chgData name="최준혁(2017184035)" userId="S::lluxuryl98@tukorea.ac.kr::a1b12fc5-ec93-40ea-901a-fe138a92ee0a" providerId="AD" clId="Web-{44E769D7-9F64-4F45-A35F-2EEAD601BC9C}" dt="2022-04-30T12:46:56.845" v="366" actId="1076"/>
          <ac:picMkLst>
            <pc:docMk/>
            <pc:sldMk cId="551710621" sldId="274"/>
            <ac:picMk id="28" creationId="{C932B12E-EC22-9918-542A-D5C6B27FCD80}"/>
          </ac:picMkLst>
        </pc:picChg>
        <pc:picChg chg="add del mod">
          <ac:chgData name="최준혁(2017184035)" userId="S::lluxuryl98@tukorea.ac.kr::a1b12fc5-ec93-40ea-901a-fe138a92ee0a" providerId="AD" clId="Web-{44E769D7-9F64-4F45-A35F-2EEAD601BC9C}" dt="2022-04-30T12:34:36.748" v="302"/>
          <ac:picMkLst>
            <pc:docMk/>
            <pc:sldMk cId="551710621" sldId="274"/>
            <ac:picMk id="29" creationId="{80351618-8DB0-F97F-5B5F-76A028A4C47A}"/>
          </ac:picMkLst>
        </pc:picChg>
        <pc:picChg chg="add mod">
          <ac:chgData name="최준혁(2017184035)" userId="S::lluxuryl98@tukorea.ac.kr::a1b12fc5-ec93-40ea-901a-fe138a92ee0a" providerId="AD" clId="Web-{44E769D7-9F64-4F45-A35F-2EEAD601BC9C}" dt="2022-04-30T12:46:38.095" v="358" actId="1076"/>
          <ac:picMkLst>
            <pc:docMk/>
            <pc:sldMk cId="551710621" sldId="274"/>
            <ac:picMk id="30" creationId="{B4D48CE2-FA0B-F522-931F-2E4EF25314B1}"/>
          </ac:picMkLst>
        </pc:picChg>
        <pc:picChg chg="add mod">
          <ac:chgData name="최준혁(2017184035)" userId="S::lluxuryl98@tukorea.ac.kr::a1b12fc5-ec93-40ea-901a-fe138a92ee0a" providerId="AD" clId="Web-{44E769D7-9F64-4F45-A35F-2EEAD601BC9C}" dt="2022-04-30T12:47:34.345" v="386" actId="14100"/>
          <ac:picMkLst>
            <pc:docMk/>
            <pc:sldMk cId="551710621" sldId="274"/>
            <ac:picMk id="31" creationId="{435137F0-662C-B9D9-AA2F-B8390D4FD00C}"/>
          </ac:picMkLst>
        </pc:picChg>
      </pc:sldChg>
      <pc:sldChg chg="delCm">
        <pc:chgData name="최준혁(2017184035)" userId="S::lluxuryl98@tukorea.ac.kr::a1b12fc5-ec93-40ea-901a-fe138a92ee0a" providerId="AD" clId="Web-{44E769D7-9F64-4F45-A35F-2EEAD601BC9C}" dt="2022-04-30T12:19:45.181" v="175"/>
        <pc:sldMkLst>
          <pc:docMk/>
          <pc:sldMk cId="3804464220" sldId="277"/>
        </pc:sldMkLst>
      </pc:sldChg>
      <pc:sldChg chg="delCm">
        <pc:chgData name="최준혁(2017184035)" userId="S::lluxuryl98@tukorea.ac.kr::a1b12fc5-ec93-40ea-901a-fe138a92ee0a" providerId="AD" clId="Web-{44E769D7-9F64-4F45-A35F-2EEAD601BC9C}" dt="2022-04-30T12:19:40.931" v="174"/>
        <pc:sldMkLst>
          <pc:docMk/>
          <pc:sldMk cId="2204724658" sldId="282"/>
        </pc:sldMkLst>
      </pc:sldChg>
      <pc:sldChg chg="modSp delCm">
        <pc:chgData name="최준혁(2017184035)" userId="S::lluxuryl98@tukorea.ac.kr::a1b12fc5-ec93-40ea-901a-fe138a92ee0a" providerId="AD" clId="Web-{44E769D7-9F64-4F45-A35F-2EEAD601BC9C}" dt="2022-04-30T12:19:32.540" v="172"/>
        <pc:sldMkLst>
          <pc:docMk/>
          <pc:sldMk cId="3780189299" sldId="288"/>
        </pc:sldMkLst>
        <pc:graphicFrameChg chg="mod modGraphic">
          <ac:chgData name="최준혁(2017184035)" userId="S::lluxuryl98@tukorea.ac.kr::a1b12fc5-ec93-40ea-901a-fe138a92ee0a" providerId="AD" clId="Web-{44E769D7-9F64-4F45-A35F-2EEAD601BC9C}" dt="2022-04-30T12:19:09.274" v="169"/>
          <ac:graphicFrameMkLst>
            <pc:docMk/>
            <pc:sldMk cId="3780189299" sldId="288"/>
            <ac:graphicFrameMk id="4" creationId="{451C69CA-3CFE-44FA-A295-FCDE7BD9D910}"/>
          </ac:graphicFrameMkLst>
        </pc:graphicFrameChg>
      </pc:sldChg>
      <pc:sldChg chg="addSp delSp modSp delCm">
        <pc:chgData name="최준혁(2017184035)" userId="S::lluxuryl98@tukorea.ac.kr::a1b12fc5-ec93-40ea-901a-fe138a92ee0a" providerId="AD" clId="Web-{44E769D7-9F64-4F45-A35F-2EEAD601BC9C}" dt="2022-04-30T13:16:35.229" v="406"/>
        <pc:sldMkLst>
          <pc:docMk/>
          <pc:sldMk cId="2892902703" sldId="291"/>
        </pc:sldMkLst>
        <pc:spChg chg="add del">
          <ac:chgData name="최준혁(2017184035)" userId="S::lluxuryl98@tukorea.ac.kr::a1b12fc5-ec93-40ea-901a-fe138a92ee0a" providerId="AD" clId="Web-{44E769D7-9F64-4F45-A35F-2EEAD601BC9C}" dt="2022-04-30T12:40:13.953" v="348"/>
          <ac:spMkLst>
            <pc:docMk/>
            <pc:sldMk cId="2892902703" sldId="291"/>
            <ac:spMk id="5" creationId="{81D9F949-6C84-1427-8BD4-F74766991D8E}"/>
          </ac:spMkLst>
        </pc:spChg>
        <pc:graphicFrameChg chg="mod modGraphic">
          <ac:chgData name="최준혁(2017184035)" userId="S::lluxuryl98@tukorea.ac.kr::a1b12fc5-ec93-40ea-901a-fe138a92ee0a" providerId="AD" clId="Web-{44E769D7-9F64-4F45-A35F-2EEAD601BC9C}" dt="2022-04-30T13:16:35.229" v="406"/>
          <ac:graphicFrameMkLst>
            <pc:docMk/>
            <pc:sldMk cId="2892902703" sldId="291"/>
            <ac:graphicFrameMk id="2" creationId="{3FA5076C-1A3B-4E4D-9E2F-85801572496A}"/>
          </ac:graphicFrameMkLst>
        </pc:graphicFrameChg>
      </pc:sldChg>
      <pc:sldChg chg="del">
        <pc:chgData name="최준혁(2017184035)" userId="S::lluxuryl98@tukorea.ac.kr::a1b12fc5-ec93-40ea-901a-fe138a92ee0a" providerId="AD" clId="Web-{44E769D7-9F64-4F45-A35F-2EEAD601BC9C}" dt="2022-04-30T12:17:05.992" v="138"/>
        <pc:sldMkLst>
          <pc:docMk/>
          <pc:sldMk cId="2808937656" sldId="292"/>
        </pc:sldMkLst>
      </pc:sldChg>
      <pc:sldChg chg="delCm">
        <pc:chgData name="최준혁(2017184035)" userId="S::lluxuryl98@tukorea.ac.kr::a1b12fc5-ec93-40ea-901a-fe138a92ee0a" providerId="AD" clId="Web-{44E769D7-9F64-4F45-A35F-2EEAD601BC9C}" dt="2022-04-30T12:20:06.790" v="179"/>
        <pc:sldMkLst>
          <pc:docMk/>
          <pc:sldMk cId="1967273475" sldId="293"/>
        </pc:sldMkLst>
      </pc:sldChg>
      <pc:sldChg chg="delCm">
        <pc:chgData name="최준혁(2017184035)" userId="S::lluxuryl98@tukorea.ac.kr::a1b12fc5-ec93-40ea-901a-fe138a92ee0a" providerId="AD" clId="Web-{44E769D7-9F64-4F45-A35F-2EEAD601BC9C}" dt="2022-04-30T12:20:23.384" v="182"/>
        <pc:sldMkLst>
          <pc:docMk/>
          <pc:sldMk cId="18585228" sldId="294"/>
        </pc:sldMkLst>
      </pc:sldChg>
      <pc:sldChg chg="modSp delCm">
        <pc:chgData name="최준혁(2017184035)" userId="S::lluxuryl98@tukorea.ac.kr::a1b12fc5-ec93-40ea-901a-fe138a92ee0a" providerId="AD" clId="Web-{44E769D7-9F64-4F45-A35F-2EEAD601BC9C}" dt="2022-04-30T13:36:01.798" v="413" actId="14100"/>
        <pc:sldMkLst>
          <pc:docMk/>
          <pc:sldMk cId="2077402535" sldId="295"/>
        </pc:sldMkLst>
        <pc:spChg chg="mod">
          <ac:chgData name="최준혁(2017184035)" userId="S::lluxuryl98@tukorea.ac.kr::a1b12fc5-ec93-40ea-901a-fe138a92ee0a" providerId="AD" clId="Web-{44E769D7-9F64-4F45-A35F-2EEAD601BC9C}" dt="2022-04-30T13:34:46.954" v="407" actId="14100"/>
          <ac:spMkLst>
            <pc:docMk/>
            <pc:sldMk cId="2077402535" sldId="295"/>
            <ac:spMk id="5" creationId="{71F26889-476A-5B33-EB4C-9143B806F791}"/>
          </ac:spMkLst>
        </pc:spChg>
        <pc:spChg chg="mod">
          <ac:chgData name="최준혁(2017184035)" userId="S::lluxuryl98@tukorea.ac.kr::a1b12fc5-ec93-40ea-901a-fe138a92ee0a" providerId="AD" clId="Web-{44E769D7-9F64-4F45-A35F-2EEAD601BC9C}" dt="2022-04-30T13:36:01.798" v="413" actId="14100"/>
          <ac:spMkLst>
            <pc:docMk/>
            <pc:sldMk cId="2077402535" sldId="295"/>
            <ac:spMk id="7" creationId="{7E26DE26-84DE-3985-303D-757E92755B15}"/>
          </ac:spMkLst>
        </pc:spChg>
      </pc:sldChg>
    </pc:docChg>
  </pc:docChgLst>
  <pc:docChgLst>
    <pc:chgData name="양원석(2017182020)" userId="S::undugy@kpu.ac.kr::968726e3-e4c0-46e4-87a7-714f00776d23" providerId="AD" clId="Web-{B1F9F651-B763-467F-B6D2-F424897C5FDE}"/>
    <pc:docChg chg="addSld">
      <pc:chgData name="양원석(2017182020)" userId="S::undugy@kpu.ac.kr::968726e3-e4c0-46e4-87a7-714f00776d23" providerId="AD" clId="Web-{B1F9F651-B763-467F-B6D2-F424897C5FDE}" dt="2021-12-23T06:09:46.110" v="0"/>
      <pc:docMkLst>
        <pc:docMk/>
      </pc:docMkLst>
      <pc:sldChg chg="add replId">
        <pc:chgData name="양원석(2017182020)" userId="S::undugy@kpu.ac.kr::968726e3-e4c0-46e4-87a7-714f00776d23" providerId="AD" clId="Web-{B1F9F651-B763-467F-B6D2-F424897C5FDE}" dt="2021-12-23T06:09:46.110" v="0"/>
        <pc:sldMkLst>
          <pc:docMk/>
          <pc:sldMk cId="2847752524" sldId="294"/>
        </pc:sldMkLst>
      </pc:sldChg>
    </pc:docChg>
  </pc:docChgLst>
  <pc:docChgLst>
    <pc:chgData name="양원석(2017182020)" userId="S::undugy@tukorea.ac.kr::968726e3-e4c0-46e4-87a7-714f00776d23" providerId="AD" clId="Web-{27B2B2F8-A149-4BFF-8636-DD2B921054C8}"/>
    <pc:docChg chg="addSld delSld modSld">
      <pc:chgData name="양원석(2017182020)" userId="S::undugy@tukorea.ac.kr::968726e3-e4c0-46e4-87a7-714f00776d23" providerId="AD" clId="Web-{27B2B2F8-A149-4BFF-8636-DD2B921054C8}" dt="2022-04-30T13:33:33.356" v="746" actId="14100"/>
      <pc:docMkLst>
        <pc:docMk/>
      </pc:docMkLst>
      <pc:sldChg chg="modSp">
        <pc:chgData name="양원석(2017182020)" userId="S::undugy@tukorea.ac.kr::968726e3-e4c0-46e4-87a7-714f00776d23" providerId="AD" clId="Web-{27B2B2F8-A149-4BFF-8636-DD2B921054C8}" dt="2022-04-30T12:18:02.709" v="630"/>
        <pc:sldMkLst>
          <pc:docMk/>
          <pc:sldMk cId="2892902703" sldId="291"/>
        </pc:sldMkLst>
        <pc:graphicFrameChg chg="mod modGraphic">
          <ac:chgData name="양원석(2017182020)" userId="S::undugy@tukorea.ac.kr::968726e3-e4c0-46e4-87a7-714f00776d23" providerId="AD" clId="Web-{27B2B2F8-A149-4BFF-8636-DD2B921054C8}" dt="2022-04-30T12:18:02.709" v="630"/>
          <ac:graphicFrameMkLst>
            <pc:docMk/>
            <pc:sldMk cId="2892902703" sldId="291"/>
            <ac:graphicFrameMk id="2" creationId="{3FA5076C-1A3B-4E4D-9E2F-85801572496A}"/>
          </ac:graphicFrameMkLst>
        </pc:graphicFrameChg>
      </pc:sldChg>
      <pc:sldChg chg="addSp modSp">
        <pc:chgData name="양원석(2017182020)" userId="S::undugy@tukorea.ac.kr::968726e3-e4c0-46e4-87a7-714f00776d23" providerId="AD" clId="Web-{27B2B2F8-A149-4BFF-8636-DD2B921054C8}" dt="2022-04-30T13:12:18.229" v="744" actId="20577"/>
        <pc:sldMkLst>
          <pc:docMk/>
          <pc:sldMk cId="1967273475" sldId="293"/>
        </pc:sldMkLst>
        <pc:spChg chg="mod">
          <ac:chgData name="양원석(2017182020)" userId="S::undugy@tukorea.ac.kr::968726e3-e4c0-46e4-87a7-714f00776d23" providerId="AD" clId="Web-{27B2B2F8-A149-4BFF-8636-DD2B921054C8}" dt="2022-04-30T11:58:17.415" v="455" actId="20577"/>
          <ac:spMkLst>
            <pc:docMk/>
            <pc:sldMk cId="1967273475" sldId="293"/>
            <ac:spMk id="3" creationId="{74C08CB9-9B08-4D17-BCF8-908DB1097373}"/>
          </ac:spMkLst>
        </pc:spChg>
        <pc:spChg chg="add mod">
          <ac:chgData name="양원석(2017182020)" userId="S::undugy@tukorea.ac.kr::968726e3-e4c0-46e4-87a7-714f00776d23" providerId="AD" clId="Web-{27B2B2F8-A149-4BFF-8636-DD2B921054C8}" dt="2022-04-30T13:12:18.229" v="744" actId="20577"/>
          <ac:spMkLst>
            <pc:docMk/>
            <pc:sldMk cId="1967273475" sldId="293"/>
            <ac:spMk id="4" creationId="{E863E849-14C6-4ADF-C332-562F632775D3}"/>
          </ac:spMkLst>
        </pc:spChg>
      </pc:sldChg>
      <pc:sldChg chg="addSp modSp">
        <pc:chgData name="양원석(2017182020)" userId="S::undugy@tukorea.ac.kr::968726e3-e4c0-46e4-87a7-714f00776d23" providerId="AD" clId="Web-{27B2B2F8-A149-4BFF-8636-DD2B921054C8}" dt="2022-04-30T13:33:18.465" v="745" actId="14100"/>
        <pc:sldMkLst>
          <pc:docMk/>
          <pc:sldMk cId="2077402535" sldId="295"/>
        </pc:sldMkLst>
        <pc:spChg chg="mod">
          <ac:chgData name="양원석(2017182020)" userId="S::undugy@tukorea.ac.kr::968726e3-e4c0-46e4-87a7-714f00776d23" providerId="AD" clId="Web-{27B2B2F8-A149-4BFF-8636-DD2B921054C8}" dt="2022-04-30T12:05:02.831" v="497" actId="20577"/>
          <ac:spMkLst>
            <pc:docMk/>
            <pc:sldMk cId="2077402535" sldId="295"/>
            <ac:spMk id="3" creationId="{4A6C1B59-1CB7-4422-9E52-E01F7387E172}"/>
          </ac:spMkLst>
        </pc:spChg>
        <pc:spChg chg="mod">
          <ac:chgData name="양원석(2017182020)" userId="S::undugy@tukorea.ac.kr::968726e3-e4c0-46e4-87a7-714f00776d23" providerId="AD" clId="Web-{27B2B2F8-A149-4BFF-8636-DD2B921054C8}" dt="2022-04-30T13:33:18.465" v="745" actId="14100"/>
          <ac:spMkLst>
            <pc:docMk/>
            <pc:sldMk cId="2077402535" sldId="295"/>
            <ac:spMk id="6" creationId="{B66253C5-F4BB-82DD-741C-86F500FEFC99}"/>
          </ac:spMkLst>
        </pc:spChg>
        <pc:spChg chg="add mod">
          <ac:chgData name="양원석(2017182020)" userId="S::undugy@tukorea.ac.kr::968726e3-e4c0-46e4-87a7-714f00776d23" providerId="AD" clId="Web-{27B2B2F8-A149-4BFF-8636-DD2B921054C8}" dt="2022-04-30T12:13:42.265" v="599" actId="20577"/>
          <ac:spMkLst>
            <pc:docMk/>
            <pc:sldMk cId="2077402535" sldId="295"/>
            <ac:spMk id="11" creationId="{8DE13A7A-EEDD-AC1E-5C54-247DBA812190}"/>
          </ac:spMkLst>
        </pc:spChg>
        <pc:spChg chg="add mod">
          <ac:chgData name="양원석(2017182020)" userId="S::undugy@tukorea.ac.kr::968726e3-e4c0-46e4-87a7-714f00776d23" providerId="AD" clId="Web-{27B2B2F8-A149-4BFF-8636-DD2B921054C8}" dt="2022-04-30T12:13:44.015" v="600" actId="20577"/>
          <ac:spMkLst>
            <pc:docMk/>
            <pc:sldMk cId="2077402535" sldId="295"/>
            <ac:spMk id="12" creationId="{20758B06-A985-C519-C430-B3584EA95ED8}"/>
          </ac:spMkLst>
        </pc:spChg>
        <pc:spChg chg="add mod">
          <ac:chgData name="양원석(2017182020)" userId="S::undugy@tukorea.ac.kr::968726e3-e4c0-46e4-87a7-714f00776d23" providerId="AD" clId="Web-{27B2B2F8-A149-4BFF-8636-DD2B921054C8}" dt="2022-04-30T12:10:05.823" v="542" actId="14100"/>
          <ac:spMkLst>
            <pc:docMk/>
            <pc:sldMk cId="2077402535" sldId="295"/>
            <ac:spMk id="14" creationId="{B045D023-965D-B611-114C-E1855F834050}"/>
          </ac:spMkLst>
        </pc:spChg>
        <pc:graphicFrameChg chg="modGraphic">
          <ac:chgData name="양원석(2017182020)" userId="S::undugy@tukorea.ac.kr::968726e3-e4c0-46e4-87a7-714f00776d23" providerId="AD" clId="Web-{27B2B2F8-A149-4BFF-8636-DD2B921054C8}" dt="2022-04-30T11:59:48.698" v="464"/>
          <ac:graphicFrameMkLst>
            <pc:docMk/>
            <pc:sldMk cId="2077402535" sldId="295"/>
            <ac:graphicFrameMk id="2" creationId="{3FA5076C-1A3B-4E4D-9E2F-85801572496A}"/>
          </ac:graphicFrameMkLst>
        </pc:graphicFrameChg>
      </pc:sldChg>
      <pc:sldChg chg="delSp modSp">
        <pc:chgData name="양원석(2017182020)" userId="S::undugy@tukorea.ac.kr::968726e3-e4c0-46e4-87a7-714f00776d23" providerId="AD" clId="Web-{27B2B2F8-A149-4BFF-8636-DD2B921054C8}" dt="2022-04-30T12:15:06.424" v="601" actId="20577"/>
        <pc:sldMkLst>
          <pc:docMk/>
          <pc:sldMk cId="4189074921" sldId="296"/>
        </pc:sldMkLst>
        <pc:spChg chg="mod">
          <ac:chgData name="양원석(2017182020)" userId="S::undugy@tukorea.ac.kr::968726e3-e4c0-46e4-87a7-714f00776d23" providerId="AD" clId="Web-{27B2B2F8-A149-4BFF-8636-DD2B921054C8}" dt="2022-04-30T12:08:58.571" v="538" actId="20577"/>
          <ac:spMkLst>
            <pc:docMk/>
            <pc:sldMk cId="4189074921" sldId="296"/>
            <ac:spMk id="3" creationId="{4A6C1B59-1CB7-4422-9E52-E01F7387E172}"/>
          </ac:spMkLst>
        </pc:spChg>
        <pc:spChg chg="del">
          <ac:chgData name="양원석(2017182020)" userId="S::undugy@tukorea.ac.kr::968726e3-e4c0-46e4-87a7-714f00776d23" providerId="AD" clId="Web-{27B2B2F8-A149-4BFF-8636-DD2B921054C8}" dt="2022-04-30T12:06:01.582" v="498"/>
          <ac:spMkLst>
            <pc:docMk/>
            <pc:sldMk cId="4189074921" sldId="296"/>
            <ac:spMk id="5" creationId="{71F26889-476A-5B33-EB4C-9143B806F791}"/>
          </ac:spMkLst>
        </pc:spChg>
        <pc:spChg chg="del">
          <ac:chgData name="양원석(2017182020)" userId="S::undugy@tukorea.ac.kr::968726e3-e4c0-46e4-87a7-714f00776d23" providerId="AD" clId="Web-{27B2B2F8-A149-4BFF-8636-DD2B921054C8}" dt="2022-04-30T12:06:03.676" v="499"/>
          <ac:spMkLst>
            <pc:docMk/>
            <pc:sldMk cId="4189074921" sldId="296"/>
            <ac:spMk id="6" creationId="{B66253C5-F4BB-82DD-741C-86F500FEFC99}"/>
          </ac:spMkLst>
        </pc:spChg>
        <pc:spChg chg="del">
          <ac:chgData name="양원석(2017182020)" userId="S::undugy@tukorea.ac.kr::968726e3-e4c0-46e4-87a7-714f00776d23" providerId="AD" clId="Web-{27B2B2F8-A149-4BFF-8636-DD2B921054C8}" dt="2022-04-30T12:06:06.770" v="500"/>
          <ac:spMkLst>
            <pc:docMk/>
            <pc:sldMk cId="4189074921" sldId="296"/>
            <ac:spMk id="7" creationId="{7E26DE26-84DE-3985-303D-757E92755B15}"/>
          </ac:spMkLst>
        </pc:spChg>
        <pc:spChg chg="mod">
          <ac:chgData name="양원석(2017182020)" userId="S::undugy@tukorea.ac.kr::968726e3-e4c0-46e4-87a7-714f00776d23" providerId="AD" clId="Web-{27B2B2F8-A149-4BFF-8636-DD2B921054C8}" dt="2022-04-30T12:15:06.424" v="601" actId="20577"/>
          <ac:spMkLst>
            <pc:docMk/>
            <pc:sldMk cId="4189074921" sldId="296"/>
            <ac:spMk id="8" creationId="{61F983A5-D208-CB49-6832-F084F18AC2D1}"/>
          </ac:spMkLst>
        </pc:spChg>
        <pc:spChg chg="del">
          <ac:chgData name="양원석(2017182020)" userId="S::undugy@tukorea.ac.kr::968726e3-e4c0-46e4-87a7-714f00776d23" providerId="AD" clId="Web-{27B2B2F8-A149-4BFF-8636-DD2B921054C8}" dt="2022-04-30T12:06:17.880" v="501"/>
          <ac:spMkLst>
            <pc:docMk/>
            <pc:sldMk cId="4189074921" sldId="296"/>
            <ac:spMk id="9" creationId="{77ECBE6E-1905-0B4F-806F-A9D5BF49A3C1}"/>
          </ac:spMkLst>
        </pc:spChg>
      </pc:sldChg>
      <pc:sldChg chg="modSp">
        <pc:chgData name="양원석(2017182020)" userId="S::undugy@tukorea.ac.kr::968726e3-e4c0-46e4-87a7-714f00776d23" providerId="AD" clId="Web-{27B2B2F8-A149-4BFF-8636-DD2B921054C8}" dt="2022-04-30T13:33:33.356" v="746" actId="14100"/>
        <pc:sldMkLst>
          <pc:docMk/>
          <pc:sldMk cId="2092469823" sldId="297"/>
        </pc:sldMkLst>
        <pc:spChg chg="mod">
          <ac:chgData name="양원석(2017182020)" userId="S::undugy@tukorea.ac.kr::968726e3-e4c0-46e4-87a7-714f00776d23" providerId="AD" clId="Web-{27B2B2F8-A149-4BFF-8636-DD2B921054C8}" dt="2022-04-30T13:33:33.356" v="746" actId="14100"/>
          <ac:spMkLst>
            <pc:docMk/>
            <pc:sldMk cId="2092469823" sldId="297"/>
            <ac:spMk id="16" creationId="{868D5B6C-8643-D72F-DA4A-751154754D33}"/>
          </ac:spMkLst>
        </pc:spChg>
        <pc:spChg chg="mod">
          <ac:chgData name="양원석(2017182020)" userId="S::undugy@tukorea.ac.kr::968726e3-e4c0-46e4-87a7-714f00776d23" providerId="AD" clId="Web-{27B2B2F8-A149-4BFF-8636-DD2B921054C8}" dt="2022-04-30T13:10:32.024" v="739" actId="1076"/>
          <ac:spMkLst>
            <pc:docMk/>
            <pc:sldMk cId="2092469823" sldId="297"/>
            <ac:spMk id="18" creationId="{3BF54844-95AF-4DCC-B8B1-68D19003A041}"/>
          </ac:spMkLst>
        </pc:spChg>
        <pc:spChg chg="mod">
          <ac:chgData name="양원석(2017182020)" userId="S::undugy@tukorea.ac.kr::968726e3-e4c0-46e4-87a7-714f00776d23" providerId="AD" clId="Web-{27B2B2F8-A149-4BFF-8636-DD2B921054C8}" dt="2022-04-30T13:10:43.508" v="741" actId="1076"/>
          <ac:spMkLst>
            <pc:docMk/>
            <pc:sldMk cId="2092469823" sldId="297"/>
            <ac:spMk id="21" creationId="{4C04BC52-340F-4A1E-49AB-ABAF2385F818}"/>
          </ac:spMkLst>
        </pc:spChg>
      </pc:sldChg>
      <pc:sldChg chg="addSp delSp modSp add replId">
        <pc:chgData name="양원석(2017182020)" userId="S::undugy@tukorea.ac.kr::968726e3-e4c0-46e4-87a7-714f00776d23" providerId="AD" clId="Web-{27B2B2F8-A149-4BFF-8636-DD2B921054C8}" dt="2022-04-30T13:05:53.080" v="737" actId="14100"/>
        <pc:sldMkLst>
          <pc:docMk/>
          <pc:sldMk cId="381289507" sldId="298"/>
        </pc:sldMkLst>
        <pc:spChg chg="add mod">
          <ac:chgData name="양원석(2017182020)" userId="S::undugy@tukorea.ac.kr::968726e3-e4c0-46e4-87a7-714f00776d23" providerId="AD" clId="Web-{27B2B2F8-A149-4BFF-8636-DD2B921054C8}" dt="2022-04-30T13:01:19.852" v="693" actId="14100"/>
          <ac:spMkLst>
            <pc:docMk/>
            <pc:sldMk cId="381289507" sldId="298"/>
            <ac:spMk id="6" creationId="{DE7991EE-9573-9D51-1ED7-5F4998EF29C9}"/>
          </ac:spMkLst>
        </pc:spChg>
        <pc:spChg chg="add del">
          <ac:chgData name="양원석(2017182020)" userId="S::undugy@tukorea.ac.kr::968726e3-e4c0-46e4-87a7-714f00776d23" providerId="AD" clId="Web-{27B2B2F8-A149-4BFF-8636-DD2B921054C8}" dt="2022-04-30T12:50:57.050" v="680"/>
          <ac:spMkLst>
            <pc:docMk/>
            <pc:sldMk cId="381289507" sldId="298"/>
            <ac:spMk id="15" creationId="{6CDA134B-70FD-FFFC-AC30-A3F186B6C583}"/>
          </ac:spMkLst>
        </pc:spChg>
        <pc:spChg chg="add mod">
          <ac:chgData name="양원석(2017182020)" userId="S::undugy@tukorea.ac.kr::968726e3-e4c0-46e4-87a7-714f00776d23" providerId="AD" clId="Web-{27B2B2F8-A149-4BFF-8636-DD2B921054C8}" dt="2022-04-30T13:03:52.733" v="721" actId="14100"/>
          <ac:spMkLst>
            <pc:docMk/>
            <pc:sldMk cId="381289507" sldId="298"/>
            <ac:spMk id="16" creationId="{E8C66120-5383-B628-3BDF-E459C2366D19}"/>
          </ac:spMkLst>
        </pc:spChg>
        <pc:spChg chg="mod">
          <ac:chgData name="양원석(2017182020)" userId="S::undugy@tukorea.ac.kr::968726e3-e4c0-46e4-87a7-714f00776d23" providerId="AD" clId="Web-{27B2B2F8-A149-4BFF-8636-DD2B921054C8}" dt="2022-04-30T12:43:24.353" v="644" actId="20577"/>
          <ac:spMkLst>
            <pc:docMk/>
            <pc:sldMk cId="381289507" sldId="298"/>
            <ac:spMk id="18" creationId="{3BF54844-95AF-4DCC-B8B1-68D19003A041}"/>
          </ac:spMkLst>
        </pc:spChg>
        <pc:spChg chg="add mod">
          <ac:chgData name="양원석(2017182020)" userId="S::undugy@tukorea.ac.kr::968726e3-e4c0-46e4-87a7-714f00776d23" providerId="AD" clId="Web-{27B2B2F8-A149-4BFF-8636-DD2B921054C8}" dt="2022-04-30T13:02:27.731" v="720" actId="20577"/>
          <ac:spMkLst>
            <pc:docMk/>
            <pc:sldMk cId="381289507" sldId="298"/>
            <ac:spMk id="19" creationId="{3DE9B5C5-CE66-365E-B5C5-A4035DDD87AE}"/>
          </ac:spMkLst>
        </pc:spChg>
        <pc:picChg chg="add del mod">
          <ac:chgData name="양원석(2017182020)" userId="S::undugy@tukorea.ac.kr::968726e3-e4c0-46e4-87a7-714f00776d23" providerId="AD" clId="Web-{27B2B2F8-A149-4BFF-8636-DD2B921054C8}" dt="2022-04-30T12:46:03.138" v="651"/>
          <ac:picMkLst>
            <pc:docMk/>
            <pc:sldMk cId="381289507" sldId="298"/>
            <ac:picMk id="3" creationId="{A37EA826-9972-D3EA-E606-C5C6682E28D7}"/>
          </ac:picMkLst>
        </pc:picChg>
        <pc:picChg chg="add del mod">
          <ac:chgData name="양원석(2017182020)" userId="S::undugy@tukorea.ac.kr::968726e3-e4c0-46e4-87a7-714f00776d23" providerId="AD" clId="Web-{27B2B2F8-A149-4BFF-8636-DD2B921054C8}" dt="2022-04-30T12:47:00.483" v="657"/>
          <ac:picMkLst>
            <pc:docMk/>
            <pc:sldMk cId="381289507" sldId="298"/>
            <ac:picMk id="4" creationId="{ADA1080A-D50C-9B66-209D-02314D61DAB2}"/>
          </ac:picMkLst>
        </pc:picChg>
        <pc:picChg chg="add del mod">
          <ac:chgData name="양원석(2017182020)" userId="S::undugy@tukorea.ac.kr::968726e3-e4c0-46e4-87a7-714f00776d23" providerId="AD" clId="Web-{27B2B2F8-A149-4BFF-8636-DD2B921054C8}" dt="2022-04-30T12:48:25.297" v="669"/>
          <ac:picMkLst>
            <pc:docMk/>
            <pc:sldMk cId="381289507" sldId="298"/>
            <ac:picMk id="5" creationId="{292A9319-D6FE-BF29-0C57-4946FB1E6983}"/>
          </ac:picMkLst>
        </pc:picChg>
        <pc:picChg chg="del">
          <ac:chgData name="양원석(2017182020)" userId="S::undugy@tukorea.ac.kr::968726e3-e4c0-46e4-87a7-714f00776d23" providerId="AD" clId="Web-{27B2B2F8-A149-4BFF-8636-DD2B921054C8}" dt="2022-04-30T12:42:51.368" v="632"/>
          <ac:picMkLst>
            <pc:docMk/>
            <pc:sldMk cId="381289507" sldId="298"/>
            <ac:picMk id="7" creationId="{FDCDAD7C-C81C-97B5-C81E-40389053EDB3}"/>
          </ac:picMkLst>
        </pc:picChg>
        <pc:picChg chg="add del mod">
          <ac:chgData name="양원석(2017182020)" userId="S::undugy@tukorea.ac.kr::968726e3-e4c0-46e4-87a7-714f00776d23" providerId="AD" clId="Web-{27B2B2F8-A149-4BFF-8636-DD2B921054C8}" dt="2022-04-30T13:05:15.032" v="722"/>
          <ac:picMkLst>
            <pc:docMk/>
            <pc:sldMk cId="381289507" sldId="298"/>
            <ac:picMk id="8" creationId="{10C9EB1C-C0F6-628E-B127-43478B0BC2D2}"/>
          </ac:picMkLst>
        </pc:picChg>
        <pc:picChg chg="del">
          <ac:chgData name="양원석(2017182020)" userId="S::undugy@tukorea.ac.kr::968726e3-e4c0-46e4-87a7-714f00776d23" providerId="AD" clId="Web-{27B2B2F8-A149-4BFF-8636-DD2B921054C8}" dt="2022-04-30T12:42:53.102" v="635"/>
          <ac:picMkLst>
            <pc:docMk/>
            <pc:sldMk cId="381289507" sldId="298"/>
            <ac:picMk id="9" creationId="{B2C852A4-EB08-05F5-E0EE-E50F736AD0CB}"/>
          </ac:picMkLst>
        </pc:picChg>
        <pc:picChg chg="del">
          <ac:chgData name="양원석(2017182020)" userId="S::undugy@tukorea.ac.kr::968726e3-e4c0-46e4-87a7-714f00776d23" providerId="AD" clId="Web-{27B2B2F8-A149-4BFF-8636-DD2B921054C8}" dt="2022-04-30T12:42:53.602" v="636"/>
          <ac:picMkLst>
            <pc:docMk/>
            <pc:sldMk cId="381289507" sldId="298"/>
            <ac:picMk id="10" creationId="{DC67F0D5-9438-FD1F-D43A-7C71679EF166}"/>
          </ac:picMkLst>
        </pc:picChg>
        <pc:picChg chg="del">
          <ac:chgData name="양원석(2017182020)" userId="S::undugy@tukorea.ac.kr::968726e3-e4c0-46e4-87a7-714f00776d23" providerId="AD" clId="Web-{27B2B2F8-A149-4BFF-8636-DD2B921054C8}" dt="2022-04-30T12:42:54.133" v="637"/>
          <ac:picMkLst>
            <pc:docMk/>
            <pc:sldMk cId="381289507" sldId="298"/>
            <ac:picMk id="11" creationId="{49A01F8C-55A5-C339-6040-41B7B6BA0BCE}"/>
          </ac:picMkLst>
        </pc:picChg>
        <pc:picChg chg="add del mod">
          <ac:chgData name="양원석(2017182020)" userId="S::undugy@tukorea.ac.kr::968726e3-e4c0-46e4-87a7-714f00776d23" providerId="AD" clId="Web-{27B2B2F8-A149-4BFF-8636-DD2B921054C8}" dt="2022-04-30T13:05:16.954" v="723"/>
          <ac:picMkLst>
            <pc:docMk/>
            <pc:sldMk cId="381289507" sldId="298"/>
            <ac:picMk id="12" creationId="{68AAF95B-5AAD-9173-0C62-A3C624DF5E66}"/>
          </ac:picMkLst>
        </pc:picChg>
        <pc:picChg chg="add mod">
          <ac:chgData name="양원석(2017182020)" userId="S::undugy@tukorea.ac.kr::968726e3-e4c0-46e4-87a7-714f00776d23" providerId="AD" clId="Web-{27B2B2F8-A149-4BFF-8636-DD2B921054C8}" dt="2022-04-30T13:05:37.626" v="732" actId="14100"/>
          <ac:picMkLst>
            <pc:docMk/>
            <pc:sldMk cId="381289507" sldId="298"/>
            <ac:picMk id="13" creationId="{B8619F89-64CA-F699-12F4-622696EAFD11}"/>
          </ac:picMkLst>
        </pc:picChg>
        <pc:picChg chg="add mod">
          <ac:chgData name="양원석(2017182020)" userId="S::undugy@tukorea.ac.kr::968726e3-e4c0-46e4-87a7-714f00776d23" providerId="AD" clId="Web-{27B2B2F8-A149-4BFF-8636-DD2B921054C8}" dt="2022-04-30T13:05:53.080" v="737" actId="14100"/>
          <ac:picMkLst>
            <pc:docMk/>
            <pc:sldMk cId="381289507" sldId="298"/>
            <ac:picMk id="14" creationId="{45313EE1-BA2E-0C2F-B175-620EA4B2381B}"/>
          </ac:picMkLst>
        </pc:picChg>
        <pc:picChg chg="del">
          <ac:chgData name="양원석(2017182020)" userId="S::undugy@tukorea.ac.kr::968726e3-e4c0-46e4-87a7-714f00776d23" providerId="AD" clId="Web-{27B2B2F8-A149-4BFF-8636-DD2B921054C8}" dt="2022-04-30T12:42:52.055" v="633"/>
          <ac:picMkLst>
            <pc:docMk/>
            <pc:sldMk cId="381289507" sldId="298"/>
            <ac:picMk id="28" creationId="{C932B12E-EC22-9918-542A-D5C6B27FCD80}"/>
          </ac:picMkLst>
        </pc:picChg>
        <pc:picChg chg="del">
          <ac:chgData name="양원석(2017182020)" userId="S::undugy@tukorea.ac.kr::968726e3-e4c0-46e4-87a7-714f00776d23" providerId="AD" clId="Web-{27B2B2F8-A149-4BFF-8636-DD2B921054C8}" dt="2022-04-30T12:42:52.633" v="634"/>
          <ac:picMkLst>
            <pc:docMk/>
            <pc:sldMk cId="381289507" sldId="298"/>
            <ac:picMk id="30" creationId="{B4D48CE2-FA0B-F522-931F-2E4EF25314B1}"/>
          </ac:picMkLst>
        </pc:picChg>
      </pc:sldChg>
      <pc:sldChg chg="add del replId">
        <pc:chgData name="양원석(2017182020)" userId="S::undugy@tukorea.ac.kr::968726e3-e4c0-46e4-87a7-714f00776d23" providerId="AD" clId="Web-{27B2B2F8-A149-4BFF-8636-DD2B921054C8}" dt="2022-04-30T12:43:32.494" v="646"/>
        <pc:sldMkLst>
          <pc:docMk/>
          <pc:sldMk cId="2459595442" sldId="299"/>
        </pc:sldMkLst>
      </pc:sldChg>
    </pc:docChg>
  </pc:docChgLst>
  <pc:docChgLst>
    <pc:chgData name="양원석(2017182020)" userId="S::undugy@kpu.ac.kr::968726e3-e4c0-46e4-87a7-714f00776d23" providerId="AD" clId="Web-{3C1F0121-0CE6-4AB5-B576-181BF0ABB861}"/>
    <pc:docChg chg="addSld modSld">
      <pc:chgData name="양원석(2017182020)" userId="S::undugy@kpu.ac.kr::968726e3-e4c0-46e4-87a7-714f00776d23" providerId="AD" clId="Web-{3C1F0121-0CE6-4AB5-B576-181BF0ABB861}" dt="2021-12-23T06:41:21.169" v="122" actId="1076"/>
      <pc:docMkLst>
        <pc:docMk/>
      </pc:docMkLst>
      <pc:sldChg chg="addSp modSp">
        <pc:chgData name="양원석(2017182020)" userId="S::undugy@kpu.ac.kr::968726e3-e4c0-46e4-87a7-714f00776d23" providerId="AD" clId="Web-{3C1F0121-0CE6-4AB5-B576-181BF0ABB861}" dt="2021-12-23T06:22:10.698" v="28" actId="1076"/>
        <pc:sldMkLst>
          <pc:docMk/>
          <pc:sldMk cId="551710621" sldId="274"/>
        </pc:sldMkLst>
        <pc:spChg chg="add mod">
          <ac:chgData name="양원석(2017182020)" userId="S::undugy@kpu.ac.kr::968726e3-e4c0-46e4-87a7-714f00776d23" providerId="AD" clId="Web-{3C1F0121-0CE6-4AB5-B576-181BF0ABB861}" dt="2021-12-23T06:16:07.339" v="12" actId="1076"/>
          <ac:spMkLst>
            <pc:docMk/>
            <pc:sldMk cId="551710621" sldId="274"/>
            <ac:spMk id="3" creationId="{6B18A9EE-EDC7-46C6-87C3-7862BDD74752}"/>
          </ac:spMkLst>
        </pc:spChg>
        <pc:spChg chg="add mod">
          <ac:chgData name="양원석(2017182020)" userId="S::undugy@kpu.ac.kr::968726e3-e4c0-46e4-87a7-714f00776d23" providerId="AD" clId="Web-{3C1F0121-0CE6-4AB5-B576-181BF0ABB861}" dt="2021-12-23T06:22:10.698" v="28" actId="1076"/>
          <ac:spMkLst>
            <pc:docMk/>
            <pc:sldMk cId="551710621" sldId="274"/>
            <ac:spMk id="4" creationId="{FC94B49C-6D5B-4E9B-8638-82ABFEA8D100}"/>
          </ac:spMkLst>
        </pc:spChg>
        <pc:picChg chg="mod">
          <ac:chgData name="양원석(2017182020)" userId="S::undugy@kpu.ac.kr::968726e3-e4c0-46e4-87a7-714f00776d23" providerId="AD" clId="Web-{3C1F0121-0CE6-4AB5-B576-181BF0ABB861}" dt="2021-12-23T06:15:09.540" v="0" actId="14100"/>
          <ac:picMkLst>
            <pc:docMk/>
            <pc:sldMk cId="551710621" sldId="274"/>
            <ac:picMk id="6" creationId="{D57BA2C9-6D16-419F-9666-DE92404D2CF8}"/>
          </ac:picMkLst>
        </pc:picChg>
      </pc:sldChg>
      <pc:sldChg chg="addSp delSp modSp">
        <pc:chgData name="양원석(2017182020)" userId="S::undugy@kpu.ac.kr::968726e3-e4c0-46e4-87a7-714f00776d23" providerId="AD" clId="Web-{3C1F0121-0CE6-4AB5-B576-181BF0ABB861}" dt="2021-12-23T06:41:21.169" v="122" actId="1076"/>
        <pc:sldMkLst>
          <pc:docMk/>
          <pc:sldMk cId="2204724658" sldId="282"/>
        </pc:sldMkLst>
        <pc:spChg chg="del mod">
          <ac:chgData name="양원석(2017182020)" userId="S::undugy@kpu.ac.kr::968726e3-e4c0-46e4-87a7-714f00776d23" providerId="AD" clId="Web-{3C1F0121-0CE6-4AB5-B576-181BF0ABB861}" dt="2021-12-23T06:29:21.170" v="42"/>
          <ac:spMkLst>
            <pc:docMk/>
            <pc:sldMk cId="2204724658" sldId="282"/>
            <ac:spMk id="3" creationId="{31D5E06A-8DE7-4BFA-9070-FA36CE0A91DD}"/>
          </ac:spMkLst>
        </pc:spChg>
        <pc:spChg chg="del">
          <ac:chgData name="양원석(2017182020)" userId="S::undugy@kpu.ac.kr::968726e3-e4c0-46e4-87a7-714f00776d23" providerId="AD" clId="Web-{3C1F0121-0CE6-4AB5-B576-181BF0ABB861}" dt="2021-12-23T06:29:25.826" v="47"/>
          <ac:spMkLst>
            <pc:docMk/>
            <pc:sldMk cId="2204724658" sldId="282"/>
            <ac:spMk id="4" creationId="{01F30C64-5BEE-4B7B-8983-E087B3B053D2}"/>
          </ac:spMkLst>
        </pc:spChg>
        <pc:spChg chg="mod">
          <ac:chgData name="양원석(2017182020)" userId="S::undugy@kpu.ac.kr::968726e3-e4c0-46e4-87a7-714f00776d23" providerId="AD" clId="Web-{3C1F0121-0CE6-4AB5-B576-181BF0ABB861}" dt="2021-12-23T06:29:58.905" v="59" actId="20577"/>
          <ac:spMkLst>
            <pc:docMk/>
            <pc:sldMk cId="2204724658" sldId="282"/>
            <ac:spMk id="5" creationId="{9751F459-6120-4B31-9D19-4330A62F1128}"/>
          </ac:spMkLst>
        </pc:spChg>
        <pc:spChg chg="del">
          <ac:chgData name="양원석(2017182020)" userId="S::undugy@kpu.ac.kr::968726e3-e4c0-46e4-87a7-714f00776d23" providerId="AD" clId="Web-{3C1F0121-0CE6-4AB5-B576-181BF0ABB861}" dt="2021-12-23T06:29:22.154" v="43"/>
          <ac:spMkLst>
            <pc:docMk/>
            <pc:sldMk cId="2204724658" sldId="282"/>
            <ac:spMk id="8" creationId="{A64A8FED-1355-4223-8236-79658F7A8071}"/>
          </ac:spMkLst>
        </pc:spChg>
        <pc:spChg chg="del">
          <ac:chgData name="양원석(2017182020)" userId="S::undugy@kpu.ac.kr::968726e3-e4c0-46e4-87a7-714f00776d23" providerId="AD" clId="Web-{3C1F0121-0CE6-4AB5-B576-181BF0ABB861}" dt="2021-12-23T06:29:24.138" v="45"/>
          <ac:spMkLst>
            <pc:docMk/>
            <pc:sldMk cId="2204724658" sldId="282"/>
            <ac:spMk id="9" creationId="{8BCFE247-C27E-414E-AC99-8B2205AAC222}"/>
          </ac:spMkLst>
        </pc:spChg>
        <pc:spChg chg="del">
          <ac:chgData name="양원석(2017182020)" userId="S::undugy@kpu.ac.kr::968726e3-e4c0-46e4-87a7-714f00776d23" providerId="AD" clId="Web-{3C1F0121-0CE6-4AB5-B576-181BF0ABB861}" dt="2021-12-23T06:29:27.873" v="49"/>
          <ac:spMkLst>
            <pc:docMk/>
            <pc:sldMk cId="2204724658" sldId="282"/>
            <ac:spMk id="10" creationId="{C435306E-65D5-415F-B8ED-7E8C94EBDC04}"/>
          </ac:spMkLst>
        </pc:spChg>
        <pc:spChg chg="del">
          <ac:chgData name="양원석(2017182020)" userId="S::undugy@kpu.ac.kr::968726e3-e4c0-46e4-87a7-714f00776d23" providerId="AD" clId="Web-{3C1F0121-0CE6-4AB5-B576-181BF0ABB861}" dt="2021-12-23T06:29:28.826" v="50"/>
          <ac:spMkLst>
            <pc:docMk/>
            <pc:sldMk cId="2204724658" sldId="282"/>
            <ac:spMk id="13" creationId="{133E12D8-2C1D-49B7-8903-E30D3710EAB3}"/>
          </ac:spMkLst>
        </pc:spChg>
        <pc:spChg chg="del">
          <ac:chgData name="양원석(2017182020)" userId="S::undugy@kpu.ac.kr::968726e3-e4c0-46e4-87a7-714f00776d23" providerId="AD" clId="Web-{3C1F0121-0CE6-4AB5-B576-181BF0ABB861}" dt="2021-12-23T06:29:18.326" v="39"/>
          <ac:spMkLst>
            <pc:docMk/>
            <pc:sldMk cId="2204724658" sldId="282"/>
            <ac:spMk id="21" creationId="{55D96FC9-2EE2-42A9-B3F2-E7E54BDC6A61}"/>
          </ac:spMkLst>
        </pc:spChg>
        <pc:spChg chg="add mod">
          <ac:chgData name="양원석(2017182020)" userId="S::undugy@kpu.ac.kr::968726e3-e4c0-46e4-87a7-714f00776d23" providerId="AD" clId="Web-{3C1F0121-0CE6-4AB5-B576-181BF0ABB861}" dt="2021-12-23T06:33:51.150" v="67" actId="1076"/>
          <ac:spMkLst>
            <pc:docMk/>
            <pc:sldMk cId="2204724658" sldId="282"/>
            <ac:spMk id="23" creationId="{E2319BDA-DE94-43E4-B068-419387684337}"/>
          </ac:spMkLst>
        </pc:spChg>
        <pc:spChg chg="add">
          <ac:chgData name="양원석(2017182020)" userId="S::undugy@kpu.ac.kr::968726e3-e4c0-46e4-87a7-714f00776d23" providerId="AD" clId="Web-{3C1F0121-0CE6-4AB5-B576-181BF0ABB861}" dt="2021-12-23T06:36:39.360" v="86"/>
          <ac:spMkLst>
            <pc:docMk/>
            <pc:sldMk cId="2204724658" sldId="282"/>
            <ac:spMk id="27" creationId="{34BB1C76-A8AA-424E-9A26-04D5C49B0CB7}"/>
          </ac:spMkLst>
        </pc:spChg>
        <pc:spChg chg="add mod">
          <ac:chgData name="양원석(2017182020)" userId="S::undugy@kpu.ac.kr::968726e3-e4c0-46e4-87a7-714f00776d23" providerId="AD" clId="Web-{3C1F0121-0CE6-4AB5-B576-181BF0ABB861}" dt="2021-12-23T06:41:01.543" v="118" actId="1076"/>
          <ac:spMkLst>
            <pc:docMk/>
            <pc:sldMk cId="2204724658" sldId="282"/>
            <ac:spMk id="28" creationId="{D3E96A0B-C14D-45C8-B176-479922A5A526}"/>
          </ac:spMkLst>
        </pc:spChg>
        <pc:spChg chg="add mod">
          <ac:chgData name="양원석(2017182020)" userId="S::undugy@kpu.ac.kr::968726e3-e4c0-46e4-87a7-714f00776d23" providerId="AD" clId="Web-{3C1F0121-0CE6-4AB5-B576-181BF0ABB861}" dt="2021-12-23T06:41:21.169" v="122" actId="1076"/>
          <ac:spMkLst>
            <pc:docMk/>
            <pc:sldMk cId="2204724658" sldId="282"/>
            <ac:spMk id="29" creationId="{0AFF2FB5-6906-4045-A768-595D802A3CAC}"/>
          </ac:spMkLst>
        </pc:spChg>
        <pc:picChg chg="add mod">
          <ac:chgData name="양원석(2017182020)" userId="S::undugy@kpu.ac.kr::968726e3-e4c0-46e4-87a7-714f00776d23" providerId="AD" clId="Web-{3C1F0121-0CE6-4AB5-B576-181BF0ABB861}" dt="2021-12-23T06:37:00.298" v="92" actId="1076"/>
          <ac:picMkLst>
            <pc:docMk/>
            <pc:sldMk cId="2204724658" sldId="282"/>
            <ac:picMk id="6" creationId="{665102B0-181A-403E-80F4-88B163E8D1D1}"/>
          </ac:picMkLst>
        </pc:picChg>
        <pc:cxnChg chg="del">
          <ac:chgData name="양원석(2017182020)" userId="S::undugy@kpu.ac.kr::968726e3-e4c0-46e4-87a7-714f00776d23" providerId="AD" clId="Web-{3C1F0121-0CE6-4AB5-B576-181BF0ABB861}" dt="2021-12-23T06:29:23.154" v="44"/>
          <ac:cxnSpMkLst>
            <pc:docMk/>
            <pc:sldMk cId="2204724658" sldId="282"/>
            <ac:cxnSpMk id="2" creationId="{1FE62577-14F6-41F5-BD9D-4291F46FDFCC}"/>
          </ac:cxnSpMkLst>
        </pc:cxnChg>
        <pc:cxnChg chg="del">
          <ac:chgData name="양원석(2017182020)" userId="S::undugy@kpu.ac.kr::968726e3-e4c0-46e4-87a7-714f00776d23" providerId="AD" clId="Web-{3C1F0121-0CE6-4AB5-B576-181BF0ABB861}" dt="2021-12-23T06:29:24.967" v="46"/>
          <ac:cxnSpMkLst>
            <pc:docMk/>
            <pc:sldMk cId="2204724658" sldId="282"/>
            <ac:cxnSpMk id="7" creationId="{55CAEA39-650E-4092-86B1-382AAF9FCFF3}"/>
          </ac:cxnSpMkLst>
        </pc:cxnChg>
        <pc:cxnChg chg="del">
          <ac:chgData name="양원석(2017182020)" userId="S::undugy@kpu.ac.kr::968726e3-e4c0-46e4-87a7-714f00776d23" providerId="AD" clId="Web-{3C1F0121-0CE6-4AB5-B576-181BF0ABB861}" dt="2021-12-23T06:29:26.889" v="48"/>
          <ac:cxnSpMkLst>
            <pc:docMk/>
            <pc:sldMk cId="2204724658" sldId="282"/>
            <ac:cxnSpMk id="11" creationId="{D3ECB228-73F4-4C92-A465-6469A0C6DB96}"/>
          </ac:cxnSpMkLst>
        </pc:cxnChg>
        <pc:cxnChg chg="del">
          <ac:chgData name="양원석(2017182020)" userId="S::undugy@kpu.ac.kr::968726e3-e4c0-46e4-87a7-714f00776d23" providerId="AD" clId="Web-{3C1F0121-0CE6-4AB5-B576-181BF0ABB861}" dt="2021-12-23T06:29:29.795" v="51"/>
          <ac:cxnSpMkLst>
            <pc:docMk/>
            <pc:sldMk cId="2204724658" sldId="282"/>
            <ac:cxnSpMk id="12" creationId="{1F0D5773-824C-463F-A1DE-AB6B3A490BCF}"/>
          </ac:cxnSpMkLst>
        </pc:cxnChg>
        <pc:cxnChg chg="add">
          <ac:chgData name="양원석(2017182020)" userId="S::undugy@kpu.ac.kr::968726e3-e4c0-46e4-87a7-714f00776d23" providerId="AD" clId="Web-{3C1F0121-0CE6-4AB5-B576-181BF0ABB861}" dt="2021-12-23T06:34:11.369" v="68"/>
          <ac:cxnSpMkLst>
            <pc:docMk/>
            <pc:sldMk cId="2204724658" sldId="282"/>
            <ac:cxnSpMk id="24" creationId="{12C978E6-D9A2-439D-9A07-607A8BB4E1CC}"/>
          </ac:cxnSpMkLst>
        </pc:cxnChg>
        <pc:cxnChg chg="add del mod">
          <ac:chgData name="양원석(2017182020)" userId="S::undugy@kpu.ac.kr::968726e3-e4c0-46e4-87a7-714f00776d23" providerId="AD" clId="Web-{3C1F0121-0CE6-4AB5-B576-181BF0ABB861}" dt="2021-12-23T06:35:52.561" v="78"/>
          <ac:cxnSpMkLst>
            <pc:docMk/>
            <pc:sldMk cId="2204724658" sldId="282"/>
            <ac:cxnSpMk id="25" creationId="{4F9B8598-6D45-43F0-BDDA-39CE96A94A0E}"/>
          </ac:cxnSpMkLst>
        </pc:cxnChg>
        <pc:cxnChg chg="add mod">
          <ac:chgData name="양원석(2017182020)" userId="S::undugy@kpu.ac.kr::968726e3-e4c0-46e4-87a7-714f00776d23" providerId="AD" clId="Web-{3C1F0121-0CE6-4AB5-B576-181BF0ABB861}" dt="2021-12-23T06:38:48.756" v="98" actId="1076"/>
          <ac:cxnSpMkLst>
            <pc:docMk/>
            <pc:sldMk cId="2204724658" sldId="282"/>
            <ac:cxnSpMk id="26" creationId="{BE46421A-F0B5-4B5F-93EB-AB4BB82A2AC3}"/>
          </ac:cxnSpMkLst>
        </pc:cxnChg>
      </pc:sldChg>
      <pc:sldChg chg="modSp add replId">
        <pc:chgData name="양원석(2017182020)" userId="S::undugy@kpu.ac.kr::968726e3-e4c0-46e4-87a7-714f00776d23" providerId="AD" clId="Web-{3C1F0121-0CE6-4AB5-B576-181BF0ABB861}" dt="2021-12-23T06:29:10.482" v="38" actId="20577"/>
        <pc:sldMkLst>
          <pc:docMk/>
          <pc:sldMk cId="1120954975" sldId="295"/>
        </pc:sldMkLst>
        <pc:spChg chg="mod">
          <ac:chgData name="양원석(2017182020)" userId="S::undugy@kpu.ac.kr::968726e3-e4c0-46e4-87a7-714f00776d23" providerId="AD" clId="Web-{3C1F0121-0CE6-4AB5-B576-181BF0ABB861}" dt="2021-12-23T06:29:10.482" v="38" actId="20577"/>
          <ac:spMkLst>
            <pc:docMk/>
            <pc:sldMk cId="1120954975" sldId="295"/>
            <ac:spMk id="5" creationId="{9751F459-6120-4B31-9D19-4330A62F1128}"/>
          </ac:spMkLst>
        </pc:spChg>
      </pc:sldChg>
    </pc:docChg>
  </pc:docChgLst>
  <pc:docChgLst>
    <pc:chgData name="양원석(2017182020)" userId="S::undugy@kpu.ac.kr::968726e3-e4c0-46e4-87a7-714f00776d23" providerId="AD" clId="Web-{AEC34584-2E35-41A7-A2DE-B67C0405D095}"/>
    <pc:docChg chg="addSld delSld modSld">
      <pc:chgData name="양원석(2017182020)" userId="S::undugy@kpu.ac.kr::968726e3-e4c0-46e4-87a7-714f00776d23" providerId="AD" clId="Web-{AEC34584-2E35-41A7-A2DE-B67C0405D095}" dt="2021-12-01T11:45:33.540" v="40" actId="20577"/>
      <pc:docMkLst>
        <pc:docMk/>
      </pc:docMkLst>
      <pc:sldChg chg="addSp modSp">
        <pc:chgData name="양원석(2017182020)" userId="S::undugy@kpu.ac.kr::968726e3-e4c0-46e4-87a7-714f00776d23" providerId="AD" clId="Web-{AEC34584-2E35-41A7-A2DE-B67C0405D095}" dt="2021-12-01T11:45:33.540" v="40" actId="20577"/>
        <pc:sldMkLst>
          <pc:docMk/>
          <pc:sldMk cId="166072746" sldId="276"/>
        </pc:sldMkLst>
        <pc:spChg chg="mod">
          <ac:chgData name="양원석(2017182020)" userId="S::undugy@kpu.ac.kr::968726e3-e4c0-46e4-87a7-714f00776d23" providerId="AD" clId="Web-{AEC34584-2E35-41A7-A2DE-B67C0405D095}" dt="2021-12-01T11:44:17.788" v="32" actId="14100"/>
          <ac:spMkLst>
            <pc:docMk/>
            <pc:sldMk cId="166072746" sldId="276"/>
            <ac:spMk id="5" creationId="{58459129-E2AE-4FD4-A3CE-D79B9AF0F03E}"/>
          </ac:spMkLst>
        </pc:spChg>
        <pc:spChg chg="mod">
          <ac:chgData name="양원석(2017182020)" userId="S::undugy@kpu.ac.kr::968726e3-e4c0-46e4-87a7-714f00776d23" providerId="AD" clId="Web-{AEC34584-2E35-41A7-A2DE-B67C0405D095}" dt="2021-12-01T11:45:33.540" v="40" actId="20577"/>
          <ac:spMkLst>
            <pc:docMk/>
            <pc:sldMk cId="166072746" sldId="276"/>
            <ac:spMk id="8" creationId="{731B6208-5740-40F0-A1D9-7ED2BED33392}"/>
          </ac:spMkLst>
        </pc:spChg>
        <pc:spChg chg="mod">
          <ac:chgData name="양원석(2017182020)" userId="S::undugy@kpu.ac.kr::968726e3-e4c0-46e4-87a7-714f00776d23" providerId="AD" clId="Web-{AEC34584-2E35-41A7-A2DE-B67C0405D095}" dt="2021-12-01T11:43:29.568" v="7" actId="1076"/>
          <ac:spMkLst>
            <pc:docMk/>
            <pc:sldMk cId="166072746" sldId="276"/>
            <ac:spMk id="11" creationId="{F2D9543D-D3F0-47E3-AC0E-774DDC7BD13C}"/>
          </ac:spMkLst>
        </pc:spChg>
        <pc:spChg chg="add mod">
          <ac:chgData name="양원석(2017182020)" userId="S::undugy@kpu.ac.kr::968726e3-e4c0-46e4-87a7-714f00776d23" providerId="AD" clId="Web-{AEC34584-2E35-41A7-A2DE-B67C0405D095}" dt="2021-12-01T11:43:52.209" v="15" actId="20577"/>
          <ac:spMkLst>
            <pc:docMk/>
            <pc:sldMk cId="166072746" sldId="276"/>
            <ac:spMk id="12" creationId="{ACE29124-E40F-4C32-BF66-0D7FB6EDD49C}"/>
          </ac:spMkLst>
        </pc:spChg>
        <pc:spChg chg="add mod">
          <ac:chgData name="양원석(2017182020)" userId="S::undugy@kpu.ac.kr::968726e3-e4c0-46e4-87a7-714f00776d23" providerId="AD" clId="Web-{AEC34584-2E35-41A7-A2DE-B67C0405D095}" dt="2021-12-01T11:44:02.741" v="24" actId="20577"/>
          <ac:spMkLst>
            <pc:docMk/>
            <pc:sldMk cId="166072746" sldId="276"/>
            <ac:spMk id="13" creationId="{67210B8A-7CFD-4077-AAEF-BCF930F95FED}"/>
          </ac:spMkLst>
        </pc:spChg>
      </pc:sldChg>
      <pc:sldChg chg="add del">
        <pc:chgData name="양원석(2017182020)" userId="S::undugy@kpu.ac.kr::968726e3-e4c0-46e4-87a7-714f00776d23" providerId="AD" clId="Web-{AEC34584-2E35-41A7-A2DE-B67C0405D095}" dt="2021-12-01T11:43:35.053" v="9"/>
        <pc:sldMkLst>
          <pc:docMk/>
          <pc:sldMk cId="3191608652" sldId="281"/>
        </pc:sldMkLst>
      </pc:sldChg>
    </pc:docChg>
  </pc:docChgLst>
  <pc:docChgLst>
    <pc:chgData name="최준혁(2017184035)" userId="S::lluxuryl98@kpu.ac.kr::a1b12fc5-ec93-40ea-901a-fe138a92ee0a" providerId="AD" clId="Web-{3DED766B-11A5-4493-8741-9B4F43EEC1D7}"/>
    <pc:docChg chg="addSld modSld">
      <pc:chgData name="최준혁(2017184035)" userId="S::lluxuryl98@kpu.ac.kr::a1b12fc5-ec93-40ea-901a-fe138a92ee0a" providerId="AD" clId="Web-{3DED766B-11A5-4493-8741-9B4F43EEC1D7}" dt="2021-12-01T14:59:59.371" v="341"/>
      <pc:docMkLst>
        <pc:docMk/>
      </pc:docMkLst>
      <pc:sldChg chg="modSp">
        <pc:chgData name="최준혁(2017184035)" userId="S::lluxuryl98@kpu.ac.kr::a1b12fc5-ec93-40ea-901a-fe138a92ee0a" providerId="AD" clId="Web-{3DED766B-11A5-4493-8741-9B4F43EEC1D7}" dt="2021-12-01T14:26:12.918" v="279"/>
        <pc:sldMkLst>
          <pc:docMk/>
          <pc:sldMk cId="3996609099" sldId="278"/>
        </pc:sldMkLst>
        <pc:graphicFrameChg chg="mod modGraphic">
          <ac:chgData name="최준혁(2017184035)" userId="S::lluxuryl98@kpu.ac.kr::a1b12fc5-ec93-40ea-901a-fe138a92ee0a" providerId="AD" clId="Web-{3DED766B-11A5-4493-8741-9B4F43EEC1D7}" dt="2021-12-01T14:26:12.918" v="279"/>
          <ac:graphicFrameMkLst>
            <pc:docMk/>
            <pc:sldMk cId="3996609099" sldId="278"/>
            <ac:graphicFrameMk id="4" creationId="{451C69CA-3CFE-44FA-A295-FCDE7BD9D910}"/>
          </ac:graphicFrameMkLst>
        </pc:graphicFrameChg>
      </pc:sldChg>
      <pc:sldChg chg="addSp delSp modSp add replId">
        <pc:chgData name="최준혁(2017184035)" userId="S::lluxuryl98@kpu.ac.kr::a1b12fc5-ec93-40ea-901a-fe138a92ee0a" providerId="AD" clId="Web-{3DED766B-11A5-4493-8741-9B4F43EEC1D7}" dt="2021-12-01T14:59:59.371" v="341"/>
        <pc:sldMkLst>
          <pc:docMk/>
          <pc:sldMk cId="2892902703" sldId="291"/>
        </pc:sldMkLst>
        <pc:spChg chg="add mod">
          <ac:chgData name="최준혁(2017184035)" userId="S::lluxuryl98@kpu.ac.kr::a1b12fc5-ec93-40ea-901a-fe138a92ee0a" providerId="AD" clId="Web-{3DED766B-11A5-4493-8741-9B4F43EEC1D7}" dt="2021-12-01T14:59:03.932" v="333" actId="1076"/>
          <ac:spMkLst>
            <pc:docMk/>
            <pc:sldMk cId="2892902703" sldId="291"/>
            <ac:spMk id="3" creationId="{4A6C1B59-1CB7-4422-9E52-E01F7387E172}"/>
          </ac:spMkLst>
        </pc:spChg>
        <pc:graphicFrameChg chg="add mod modGraphic">
          <ac:chgData name="최준혁(2017184035)" userId="S::lluxuryl98@kpu.ac.kr::a1b12fc5-ec93-40ea-901a-fe138a92ee0a" providerId="AD" clId="Web-{3DED766B-11A5-4493-8741-9B4F43EEC1D7}" dt="2021-12-01T14:59:59.371" v="341"/>
          <ac:graphicFrameMkLst>
            <pc:docMk/>
            <pc:sldMk cId="2892902703" sldId="291"/>
            <ac:graphicFrameMk id="2" creationId="{3FA5076C-1A3B-4E4D-9E2F-85801572496A}"/>
          </ac:graphicFrameMkLst>
        </pc:graphicFrameChg>
        <pc:graphicFrameChg chg="del">
          <ac:chgData name="최준혁(2017184035)" userId="S::lluxuryl98@kpu.ac.kr::a1b12fc5-ec93-40ea-901a-fe138a92ee0a" providerId="AD" clId="Web-{3DED766B-11A5-4493-8741-9B4F43EEC1D7}" dt="2021-12-01T14:57:45.727" v="281"/>
          <ac:graphicFrameMkLst>
            <pc:docMk/>
            <pc:sldMk cId="2892902703" sldId="291"/>
            <ac:graphicFrameMk id="4" creationId="{451C69CA-3CFE-44FA-A295-FCDE7BD9D910}"/>
          </ac:graphicFrameMkLst>
        </pc:graphicFrameChg>
      </pc:sldChg>
    </pc:docChg>
  </pc:docChgLst>
  <pc:docChgLst>
    <pc:chgData name="최준혁(2017184035)" userId="S::lluxuryl98@kpu.ac.kr::a1b12fc5-ec93-40ea-901a-fe138a92ee0a" providerId="AD" clId="Web-{2AC640DA-823F-4A1C-B175-AE06AC529841}"/>
    <pc:docChg chg="modSld">
      <pc:chgData name="최준혁(2017184035)" userId="S::lluxuryl98@kpu.ac.kr::a1b12fc5-ec93-40ea-901a-fe138a92ee0a" providerId="AD" clId="Web-{2AC640DA-823F-4A1C-B175-AE06AC529841}" dt="2021-11-24T14:07:45.641" v="7"/>
      <pc:docMkLst>
        <pc:docMk/>
      </pc:docMkLst>
      <pc:sldChg chg="addSp delSp modSp">
        <pc:chgData name="최준혁(2017184035)" userId="S::lluxuryl98@kpu.ac.kr::a1b12fc5-ec93-40ea-901a-fe138a92ee0a" providerId="AD" clId="Web-{2AC640DA-823F-4A1C-B175-AE06AC529841}" dt="2021-11-24T14:07:45.641" v="7"/>
        <pc:sldMkLst>
          <pc:docMk/>
          <pc:sldMk cId="4037844655" sldId="263"/>
        </pc:sldMkLst>
        <pc:picChg chg="add del mod">
          <ac:chgData name="최준혁(2017184035)" userId="S::lluxuryl98@kpu.ac.kr::a1b12fc5-ec93-40ea-901a-fe138a92ee0a" providerId="AD" clId="Web-{2AC640DA-823F-4A1C-B175-AE06AC529841}" dt="2021-11-24T14:07:45.641" v="7"/>
          <ac:picMkLst>
            <pc:docMk/>
            <pc:sldMk cId="4037844655" sldId="263"/>
            <ac:picMk id="3" creationId="{D1D12A43-E960-4151-BEF4-D54BFE9E6D75}"/>
          </ac:picMkLst>
        </pc:picChg>
      </pc:sldChg>
    </pc:docChg>
  </pc:docChgLst>
  <pc:docChgLst>
    <pc:chgData name="최준혁(2017184035)" userId="S::lluxuryl98@kpu.ac.kr::a1b12fc5-ec93-40ea-901a-fe138a92ee0a" providerId="AD" clId="Web-{D9CAE481-BE87-4E1D-9D1A-B7B9E1C398BB}"/>
    <pc:docChg chg="modSld">
      <pc:chgData name="최준혁(2017184035)" userId="S::lluxuryl98@kpu.ac.kr::a1b12fc5-ec93-40ea-901a-fe138a92ee0a" providerId="AD" clId="Web-{D9CAE481-BE87-4E1D-9D1A-B7B9E1C398BB}" dt="2021-11-24T14:32:53.658" v="375"/>
      <pc:docMkLst>
        <pc:docMk/>
      </pc:docMkLst>
      <pc:sldChg chg="addSp delSp modSp">
        <pc:chgData name="최준혁(2017184035)" userId="S::lluxuryl98@kpu.ac.kr::a1b12fc5-ec93-40ea-901a-fe138a92ee0a" providerId="AD" clId="Web-{D9CAE481-BE87-4E1D-9D1A-B7B9E1C398BB}" dt="2021-11-24T14:32:53.658" v="375"/>
        <pc:sldMkLst>
          <pc:docMk/>
          <pc:sldMk cId="2627744951" sldId="265"/>
        </pc:sldMkLst>
        <pc:spChg chg="add del mod">
          <ac:chgData name="최준혁(2017184035)" userId="S::lluxuryl98@kpu.ac.kr::a1b12fc5-ec93-40ea-901a-fe138a92ee0a" providerId="AD" clId="Web-{D9CAE481-BE87-4E1D-9D1A-B7B9E1C398BB}" dt="2021-11-24T14:21:57.272" v="2"/>
          <ac:spMkLst>
            <pc:docMk/>
            <pc:sldMk cId="2627744951" sldId="265"/>
            <ac:spMk id="2" creationId="{FA7CCEB0-4FC2-41B8-9B3B-6012E1411355}"/>
          </ac:spMkLst>
        </pc:spChg>
        <pc:spChg chg="add del mod ord">
          <ac:chgData name="최준혁(2017184035)" userId="S::lluxuryl98@kpu.ac.kr::a1b12fc5-ec93-40ea-901a-fe138a92ee0a" providerId="AD" clId="Web-{D9CAE481-BE87-4E1D-9D1A-B7B9E1C398BB}" dt="2021-11-24T14:30:58.734" v="340"/>
          <ac:spMkLst>
            <pc:docMk/>
            <pc:sldMk cId="2627744951" sldId="265"/>
            <ac:spMk id="3" creationId="{AD39B79D-5DCE-4F4D-9CBB-580D8DA4D7E4}"/>
          </ac:spMkLst>
        </pc:spChg>
        <pc:spChg chg="add del mod">
          <ac:chgData name="최준혁(2017184035)" userId="S::lluxuryl98@kpu.ac.kr::a1b12fc5-ec93-40ea-901a-fe138a92ee0a" providerId="AD" clId="Web-{D9CAE481-BE87-4E1D-9D1A-B7B9E1C398BB}" dt="2021-11-24T14:24:34.681" v="34"/>
          <ac:spMkLst>
            <pc:docMk/>
            <pc:sldMk cId="2627744951" sldId="265"/>
            <ac:spMk id="4" creationId="{745DB227-57C5-429B-B690-3F09E83CC7D6}"/>
          </ac:spMkLst>
        </pc:spChg>
        <pc:spChg chg="add del mod">
          <ac:chgData name="최준혁(2017184035)" userId="S::lluxuryl98@kpu.ac.kr::a1b12fc5-ec93-40ea-901a-fe138a92ee0a" providerId="AD" clId="Web-{D9CAE481-BE87-4E1D-9D1A-B7B9E1C398BB}" dt="2021-11-24T14:24:57.181" v="49"/>
          <ac:spMkLst>
            <pc:docMk/>
            <pc:sldMk cId="2627744951" sldId="265"/>
            <ac:spMk id="6" creationId="{96AD957D-EFB5-4D6F-B3C1-7E7012958931}"/>
          </ac:spMkLst>
        </pc:spChg>
        <pc:spChg chg="del mod">
          <ac:chgData name="최준혁(2017184035)" userId="S::lluxuryl98@kpu.ac.kr::a1b12fc5-ec93-40ea-901a-fe138a92ee0a" providerId="AD" clId="Web-{D9CAE481-BE87-4E1D-9D1A-B7B9E1C398BB}" dt="2021-11-24T14:24:52.415" v="45"/>
          <ac:spMkLst>
            <pc:docMk/>
            <pc:sldMk cId="2627744951" sldId="265"/>
            <ac:spMk id="8" creationId="{81B9FC67-1F63-4F98-85B4-CEE6D6A3FB9F}"/>
          </ac:spMkLst>
        </pc:spChg>
        <pc:spChg chg="del mod">
          <ac:chgData name="최준혁(2017184035)" userId="S::lluxuryl98@kpu.ac.kr::a1b12fc5-ec93-40ea-901a-fe138a92ee0a" providerId="AD" clId="Web-{D9CAE481-BE87-4E1D-9D1A-B7B9E1C398BB}" dt="2021-11-24T14:24:58.728" v="50"/>
          <ac:spMkLst>
            <pc:docMk/>
            <pc:sldMk cId="2627744951" sldId="265"/>
            <ac:spMk id="10" creationId="{6D8673E9-4CE8-40C5-9BEE-1827F0C4F814}"/>
          </ac:spMkLst>
        </pc:spChg>
        <pc:spChg chg="add del mod">
          <ac:chgData name="최준혁(2017184035)" userId="S::lluxuryl98@kpu.ac.kr::a1b12fc5-ec93-40ea-901a-fe138a92ee0a" providerId="AD" clId="Web-{D9CAE481-BE87-4E1D-9D1A-B7B9E1C398BB}" dt="2021-11-24T14:31:05.672" v="344"/>
          <ac:spMkLst>
            <pc:docMk/>
            <pc:sldMk cId="2627744951" sldId="265"/>
            <ac:spMk id="11" creationId="{82122143-B30A-4B2E-A37D-302F18815C1B}"/>
          </ac:spMkLst>
        </pc:spChg>
        <pc:spChg chg="del">
          <ac:chgData name="최준혁(2017184035)" userId="S::lluxuryl98@kpu.ac.kr::a1b12fc5-ec93-40ea-901a-fe138a92ee0a" providerId="AD" clId="Web-{D9CAE481-BE87-4E1D-9D1A-B7B9E1C398BB}" dt="2021-11-24T14:25:19.213" v="69"/>
          <ac:spMkLst>
            <pc:docMk/>
            <pc:sldMk cId="2627744951" sldId="265"/>
            <ac:spMk id="14" creationId="{39E1E954-514E-4CC3-8350-79DD355887CA}"/>
          </ac:spMkLst>
        </pc:spChg>
        <pc:spChg chg="add del mod">
          <ac:chgData name="최준혁(2017184035)" userId="S::lluxuryl98@kpu.ac.kr::a1b12fc5-ec93-40ea-901a-fe138a92ee0a" providerId="AD" clId="Web-{D9CAE481-BE87-4E1D-9D1A-B7B9E1C398BB}" dt="2021-11-24T14:31:01.156" v="342"/>
          <ac:spMkLst>
            <pc:docMk/>
            <pc:sldMk cId="2627744951" sldId="265"/>
            <ac:spMk id="15" creationId="{5BCE3827-6F77-4844-8786-6B58A6ACAF1A}"/>
          </ac:spMkLst>
        </pc:spChg>
        <pc:spChg chg="del">
          <ac:chgData name="최준혁(2017184035)" userId="S::lluxuryl98@kpu.ac.kr::a1b12fc5-ec93-40ea-901a-fe138a92ee0a" providerId="AD" clId="Web-{D9CAE481-BE87-4E1D-9D1A-B7B9E1C398BB}" dt="2021-11-24T14:31:05.031" v="343"/>
          <ac:spMkLst>
            <pc:docMk/>
            <pc:sldMk cId="2627744951" sldId="265"/>
            <ac:spMk id="16" creationId="{F0FD37FA-6B6A-433A-A699-9A262BCB40F2}"/>
          </ac:spMkLst>
        </pc:spChg>
        <pc:spChg chg="del mod">
          <ac:chgData name="최준혁(2017184035)" userId="S::lluxuryl98@kpu.ac.kr::a1b12fc5-ec93-40ea-901a-fe138a92ee0a" providerId="AD" clId="Web-{D9CAE481-BE87-4E1D-9D1A-B7B9E1C398BB}" dt="2021-11-24T14:31:08.281" v="348"/>
          <ac:spMkLst>
            <pc:docMk/>
            <pc:sldMk cId="2627744951" sldId="265"/>
            <ac:spMk id="17" creationId="{6754B17B-81CB-447C-BAE8-480462D59611}"/>
          </ac:spMkLst>
        </pc:spChg>
        <pc:spChg chg="add del mod">
          <ac:chgData name="최준혁(2017184035)" userId="S::lluxuryl98@kpu.ac.kr::a1b12fc5-ec93-40ea-901a-fe138a92ee0a" providerId="AD" clId="Web-{D9CAE481-BE87-4E1D-9D1A-B7B9E1C398BB}" dt="2021-11-24T14:31:06.437" v="345"/>
          <ac:spMkLst>
            <pc:docMk/>
            <pc:sldMk cId="2627744951" sldId="265"/>
            <ac:spMk id="18" creationId="{6809B7C0-FF2C-4602-8963-62CB4D4E76CC}"/>
          </ac:spMkLst>
        </pc:spChg>
        <pc:graphicFrameChg chg="add del mod modGraphic">
          <ac:chgData name="최준혁(2017184035)" userId="S::lluxuryl98@kpu.ac.kr::a1b12fc5-ec93-40ea-901a-fe138a92ee0a" providerId="AD" clId="Web-{D9CAE481-BE87-4E1D-9D1A-B7B9E1C398BB}" dt="2021-11-24T14:26:20.948" v="114"/>
          <ac:graphicFrameMkLst>
            <pc:docMk/>
            <pc:sldMk cId="2627744951" sldId="265"/>
            <ac:graphicFrameMk id="7" creationId="{A47CC6BD-52A8-4102-9E6D-32641964E68E}"/>
          </ac:graphicFrameMkLst>
        </pc:graphicFrameChg>
        <pc:graphicFrameChg chg="add mod modGraphic">
          <ac:chgData name="최준혁(2017184035)" userId="S::lluxuryl98@kpu.ac.kr::a1b12fc5-ec93-40ea-901a-fe138a92ee0a" providerId="AD" clId="Web-{D9CAE481-BE87-4E1D-9D1A-B7B9E1C398BB}" dt="2021-11-24T14:32:53.658" v="375"/>
          <ac:graphicFrameMkLst>
            <pc:docMk/>
            <pc:sldMk cId="2627744951" sldId="265"/>
            <ac:graphicFrameMk id="23" creationId="{1C9F6352-7F7A-44BA-9F13-8F164773903B}"/>
          </ac:graphicFrameMkLst>
        </pc:graphicFrameChg>
      </pc:sldChg>
    </pc:docChg>
  </pc:docChgLst>
  <pc:docChgLst>
    <pc:chgData name="박해성(2017182016)" userId="S::gws1017@kpu.ac.kr::6befd140-4d2f-4b41-8770-653351dcd989" providerId="AD" clId="Web-{B1FD08B6-EB68-4514-9C04-01F489FCA59D}"/>
    <pc:docChg chg="modSld">
      <pc:chgData name="박해성(2017182016)" userId="S::gws1017@kpu.ac.kr::6befd140-4d2f-4b41-8770-653351dcd989" providerId="AD" clId="Web-{B1FD08B6-EB68-4514-9C04-01F489FCA59D}" dt="2021-12-02T07:26:58.158" v="9" actId="20577"/>
      <pc:docMkLst>
        <pc:docMk/>
      </pc:docMkLst>
      <pc:sldChg chg="modSp">
        <pc:chgData name="박해성(2017182016)" userId="S::gws1017@kpu.ac.kr::6befd140-4d2f-4b41-8770-653351dcd989" providerId="AD" clId="Web-{B1FD08B6-EB68-4514-9C04-01F489FCA59D}" dt="2021-12-02T07:26:58.158" v="9" actId="20577"/>
        <pc:sldMkLst>
          <pc:docMk/>
          <pc:sldMk cId="551710621" sldId="274"/>
        </pc:sldMkLst>
        <pc:spChg chg="mod">
          <ac:chgData name="박해성(2017182016)" userId="S::gws1017@kpu.ac.kr::6befd140-4d2f-4b41-8770-653351dcd989" providerId="AD" clId="Web-{B1FD08B6-EB68-4514-9C04-01F489FCA59D}" dt="2021-12-02T07:26:43.283" v="5" actId="20577"/>
          <ac:spMkLst>
            <pc:docMk/>
            <pc:sldMk cId="551710621" sldId="274"/>
            <ac:spMk id="3" creationId="{BC81EA01-211D-40B2-AA54-D848771016AF}"/>
          </ac:spMkLst>
        </pc:spChg>
        <pc:spChg chg="mod">
          <ac:chgData name="박해성(2017182016)" userId="S::gws1017@kpu.ac.kr::6befd140-4d2f-4b41-8770-653351dcd989" providerId="AD" clId="Web-{B1FD08B6-EB68-4514-9C04-01F489FCA59D}" dt="2021-12-02T07:26:58.158" v="9" actId="20577"/>
          <ac:spMkLst>
            <pc:docMk/>
            <pc:sldMk cId="551710621" sldId="274"/>
            <ac:spMk id="12" creationId="{5A9CFF03-979A-4CA7-9C0C-4D135233694F}"/>
          </ac:spMkLst>
        </pc:spChg>
      </pc:sldChg>
    </pc:docChg>
  </pc:docChgLst>
  <pc:docChgLst>
    <pc:chgData name="최준혁(2017184035)" userId="S::lluxuryl98@kpu.ac.kr::a1b12fc5-ec93-40ea-901a-fe138a92ee0a" providerId="AD" clId="Web-{C76868CE-500B-681C-A76A-3F81729DA243}"/>
    <pc:docChg chg="">
      <pc:chgData name="최준혁(2017184035)" userId="S::lluxuryl98@kpu.ac.kr::a1b12fc5-ec93-40ea-901a-fe138a92ee0a" providerId="AD" clId="Web-{C76868CE-500B-681C-A76A-3F81729DA243}" dt="2021-12-23T14:51:14.931" v="3"/>
      <pc:docMkLst>
        <pc:docMk/>
      </pc:docMkLst>
      <pc:sldChg chg="modCm">
        <pc:chgData name="최준혁(2017184035)" userId="S::lluxuryl98@kpu.ac.kr::a1b12fc5-ec93-40ea-901a-fe138a92ee0a" providerId="AD" clId="Web-{C76868CE-500B-681C-A76A-3F81729DA243}" dt="2021-12-23T14:51:14.931" v="3"/>
        <pc:sldMkLst>
          <pc:docMk/>
          <pc:sldMk cId="3804464220" sldId="277"/>
        </pc:sldMkLst>
      </pc:sldChg>
      <pc:sldChg chg="modCm">
        <pc:chgData name="최준혁(2017184035)" userId="S::lluxuryl98@kpu.ac.kr::a1b12fc5-ec93-40ea-901a-fe138a92ee0a" providerId="AD" clId="Web-{C76868CE-500B-681C-A76A-3F81729DA243}" dt="2021-12-23T14:32:59.719" v="2"/>
        <pc:sldMkLst>
          <pc:docMk/>
          <pc:sldMk cId="2204724658" sldId="282"/>
        </pc:sldMkLst>
      </pc:sldChg>
      <pc:sldChg chg="addCm">
        <pc:chgData name="최준혁(2017184035)" userId="S::lluxuryl98@kpu.ac.kr::a1b12fc5-ec93-40ea-901a-fe138a92ee0a" providerId="AD" clId="Web-{C76868CE-500B-681C-A76A-3F81729DA243}" dt="2021-12-23T13:35:35.832" v="0"/>
        <pc:sldMkLst>
          <pc:docMk/>
          <pc:sldMk cId="2892902703" sldId="291"/>
        </pc:sldMkLst>
      </pc:sldChg>
    </pc:docChg>
  </pc:docChgLst>
  <pc:docChgLst>
    <pc:chgData name="박해성(2017182016)" userId="6befd140-4d2f-4b41-8770-653351dcd989" providerId="ADAL" clId="{D5C08E61-7D13-44B3-BF24-CE68941063D1}"/>
    <pc:docChg chg="undo custSel addSld delSld modSld sldOrd modMainMaster">
      <pc:chgData name="박해성(2017182016)" userId="6befd140-4d2f-4b41-8770-653351dcd989" providerId="ADAL" clId="{D5C08E61-7D13-44B3-BF24-CE68941063D1}" dt="2021-12-23T14:45:21.967" v="5280" actId="478"/>
      <pc:docMkLst>
        <pc:docMk/>
      </pc:docMkLst>
      <pc:sldChg chg="addSp delSp modSp mod setBg addCm modCm">
        <pc:chgData name="박해성(2017182016)" userId="6befd140-4d2f-4b41-8770-653351dcd989" providerId="ADAL" clId="{D5C08E61-7D13-44B3-BF24-CE68941063D1}" dt="2021-12-23T14:17:57.342" v="5226"/>
        <pc:sldMkLst>
          <pc:docMk/>
          <pc:sldMk cId="3164395041" sldId="257"/>
        </pc:sldMkLst>
        <pc:spChg chg="mod">
          <ac:chgData name="박해성(2017182016)" userId="6befd140-4d2f-4b41-8770-653351dcd989" providerId="ADAL" clId="{D5C08E61-7D13-44B3-BF24-CE68941063D1}" dt="2021-11-24T14:09:39.661" v="25" actId="20577"/>
          <ac:spMkLst>
            <pc:docMk/>
            <pc:sldMk cId="3164395041" sldId="257"/>
            <ac:spMk id="2" creationId="{20D42378-849A-4620-923A-81AB1F02B926}"/>
          </ac:spMkLst>
        </pc:spChg>
        <pc:spChg chg="add mod">
          <ac:chgData name="박해성(2017182016)" userId="6befd140-4d2f-4b41-8770-653351dcd989" providerId="ADAL" clId="{D5C08E61-7D13-44B3-BF24-CE68941063D1}" dt="2021-12-12T06:24:27.142" v="4722" actId="692"/>
          <ac:spMkLst>
            <pc:docMk/>
            <pc:sldMk cId="3164395041" sldId="257"/>
            <ac:spMk id="3" creationId="{0F32C811-FC7C-4394-826C-607C95686F01}"/>
          </ac:spMkLst>
        </pc:spChg>
        <pc:spChg chg="add del mod">
          <ac:chgData name="박해성(2017182016)" userId="6befd140-4d2f-4b41-8770-653351dcd989" providerId="ADAL" clId="{D5C08E61-7D13-44B3-BF24-CE68941063D1}" dt="2021-11-24T14:12:06.321" v="140"/>
          <ac:spMkLst>
            <pc:docMk/>
            <pc:sldMk cId="3164395041" sldId="257"/>
            <ac:spMk id="3" creationId="{8C8E6B4B-299B-4CE9-856B-713825C694B8}"/>
          </ac:spMkLst>
        </pc:spChg>
        <pc:spChg chg="add mod">
          <ac:chgData name="박해성(2017182016)" userId="6befd140-4d2f-4b41-8770-653351dcd989" providerId="ADAL" clId="{D5C08E61-7D13-44B3-BF24-CE68941063D1}" dt="2021-12-06T11:10:56.554" v="4433" actId="1076"/>
          <ac:spMkLst>
            <pc:docMk/>
            <pc:sldMk cId="3164395041" sldId="257"/>
            <ac:spMk id="4" creationId="{19DDB207-13BE-4525-AB17-5253E55AA51B}"/>
          </ac:spMkLst>
        </pc:spChg>
        <pc:spChg chg="add mod">
          <ac:chgData name="박해성(2017182016)" userId="6befd140-4d2f-4b41-8770-653351dcd989" providerId="ADAL" clId="{D5C08E61-7D13-44B3-BF24-CE68941063D1}" dt="2021-12-06T11:11:33.340" v="4462" actId="1076"/>
          <ac:spMkLst>
            <pc:docMk/>
            <pc:sldMk cId="3164395041" sldId="257"/>
            <ac:spMk id="5" creationId="{3D7B82B4-02E0-4D66-AAC9-B18B8104181E}"/>
          </ac:spMkLst>
        </pc:spChg>
        <pc:spChg chg="add del mod ord">
          <ac:chgData name="박해성(2017182016)" userId="6befd140-4d2f-4b41-8770-653351dcd989" providerId="ADAL" clId="{D5C08E61-7D13-44B3-BF24-CE68941063D1}" dt="2021-12-06T11:12:35.308" v="4469" actId="478"/>
          <ac:spMkLst>
            <pc:docMk/>
            <pc:sldMk cId="3164395041" sldId="257"/>
            <ac:spMk id="6" creationId="{BFF91F50-85EB-4C12-AEC2-61266EA20A4C}"/>
          </ac:spMkLst>
        </pc:spChg>
        <pc:spChg chg="del">
          <ac:chgData name="박해성(2017182016)" userId="6befd140-4d2f-4b41-8770-653351dcd989" providerId="ADAL" clId="{D5C08E61-7D13-44B3-BF24-CE68941063D1}" dt="2021-12-12T06:09:30.330" v="4680" actId="478"/>
          <ac:spMkLst>
            <pc:docMk/>
            <pc:sldMk cId="3164395041" sldId="257"/>
            <ac:spMk id="9" creationId="{657E60FC-F242-4E9D-962F-0340BCDDBAAE}"/>
          </ac:spMkLst>
        </pc:spChg>
        <pc:spChg chg="mod">
          <ac:chgData name="박해성(2017182016)" userId="6befd140-4d2f-4b41-8770-653351dcd989" providerId="ADAL" clId="{D5C08E61-7D13-44B3-BF24-CE68941063D1}" dt="2021-12-12T06:10:54.873" v="4685" actId="1076"/>
          <ac:spMkLst>
            <pc:docMk/>
            <pc:sldMk cId="3164395041" sldId="257"/>
            <ac:spMk id="10" creationId="{916BEB70-743E-446F-9A56-DB520DBF7F26}"/>
          </ac:spMkLst>
        </pc:spChg>
      </pc:sldChg>
      <pc:sldChg chg="setBg">
        <pc:chgData name="박해성(2017182016)" userId="6befd140-4d2f-4b41-8770-653351dcd989" providerId="ADAL" clId="{D5C08E61-7D13-44B3-BF24-CE68941063D1}" dt="2021-11-24T14:13:42.950" v="143"/>
        <pc:sldMkLst>
          <pc:docMk/>
          <pc:sldMk cId="2925164166" sldId="258"/>
        </pc:sldMkLst>
      </pc:sldChg>
      <pc:sldChg chg="del setBg">
        <pc:chgData name="박해성(2017182016)" userId="6befd140-4d2f-4b41-8770-653351dcd989" providerId="ADAL" clId="{D5C08E61-7D13-44B3-BF24-CE68941063D1}" dt="2021-11-24T14:29:43.209" v="483" actId="47"/>
        <pc:sldMkLst>
          <pc:docMk/>
          <pc:sldMk cId="2553326961" sldId="259"/>
        </pc:sldMkLst>
      </pc:sldChg>
      <pc:sldChg chg="setBg">
        <pc:chgData name="박해성(2017182016)" userId="6befd140-4d2f-4b41-8770-653351dcd989" providerId="ADAL" clId="{D5C08E61-7D13-44B3-BF24-CE68941063D1}" dt="2021-11-24T14:13:42.950" v="143"/>
        <pc:sldMkLst>
          <pc:docMk/>
          <pc:sldMk cId="3657949037" sldId="261"/>
        </pc:sldMkLst>
      </pc:sldChg>
      <pc:sldChg chg="setBg">
        <pc:chgData name="박해성(2017182016)" userId="6befd140-4d2f-4b41-8770-653351dcd989" providerId="ADAL" clId="{D5C08E61-7D13-44B3-BF24-CE68941063D1}" dt="2021-11-24T14:13:42.950" v="143"/>
        <pc:sldMkLst>
          <pc:docMk/>
          <pc:sldMk cId="1840280723" sldId="262"/>
        </pc:sldMkLst>
      </pc:sldChg>
      <pc:sldChg chg="setBg">
        <pc:chgData name="박해성(2017182016)" userId="6befd140-4d2f-4b41-8770-653351dcd989" providerId="ADAL" clId="{D5C08E61-7D13-44B3-BF24-CE68941063D1}" dt="2021-11-24T14:13:42.950" v="143"/>
        <pc:sldMkLst>
          <pc:docMk/>
          <pc:sldMk cId="2330316344" sldId="263"/>
        </pc:sldMkLst>
      </pc:sldChg>
      <pc:sldChg chg="addSp modSp mod setBg">
        <pc:chgData name="박해성(2017182016)" userId="6befd140-4d2f-4b41-8770-653351dcd989" providerId="ADAL" clId="{D5C08E61-7D13-44B3-BF24-CE68941063D1}" dt="2021-12-01T12:22:52.816" v="2119"/>
        <pc:sldMkLst>
          <pc:docMk/>
          <pc:sldMk cId="2016247872" sldId="264"/>
        </pc:sldMkLst>
        <pc:spChg chg="mod">
          <ac:chgData name="박해성(2017182016)" userId="6befd140-4d2f-4b41-8770-653351dcd989" providerId="ADAL" clId="{D5C08E61-7D13-44B3-BF24-CE68941063D1}" dt="2021-12-01T12:22:47.974" v="2117" actId="1076"/>
          <ac:spMkLst>
            <pc:docMk/>
            <pc:sldMk cId="2016247872" sldId="264"/>
            <ac:spMk id="2" creationId="{20D42378-849A-4620-923A-81AB1F02B926}"/>
          </ac:spMkLst>
        </pc:spChg>
        <pc:spChg chg="add mod">
          <ac:chgData name="박해성(2017182016)" userId="6befd140-4d2f-4b41-8770-653351dcd989" providerId="ADAL" clId="{D5C08E61-7D13-44B3-BF24-CE68941063D1}" dt="2021-12-01T12:22:52.816" v="2119"/>
          <ac:spMkLst>
            <pc:docMk/>
            <pc:sldMk cId="2016247872" sldId="264"/>
            <ac:spMk id="3" creationId="{78111F04-FBA1-4AA8-B492-7EF539E9F9F5}"/>
          </ac:spMkLst>
        </pc:spChg>
      </pc:sldChg>
      <pc:sldChg chg="addSp modSp del mod setBg">
        <pc:chgData name="박해성(2017182016)" userId="6befd140-4d2f-4b41-8770-653351dcd989" providerId="ADAL" clId="{D5C08E61-7D13-44B3-BF24-CE68941063D1}" dt="2021-12-01T12:21:59.188" v="2088" actId="47"/>
        <pc:sldMkLst>
          <pc:docMk/>
          <pc:sldMk cId="2627744951" sldId="265"/>
        </pc:sldMkLst>
        <pc:spChg chg="add mod">
          <ac:chgData name="박해성(2017182016)" userId="6befd140-4d2f-4b41-8770-653351dcd989" providerId="ADAL" clId="{D5C08E61-7D13-44B3-BF24-CE68941063D1}" dt="2021-11-24T14:43:43.309" v="726" actId="255"/>
          <ac:spMkLst>
            <pc:docMk/>
            <pc:sldMk cId="2627744951" sldId="265"/>
            <ac:spMk id="10" creationId="{81E00EA5-8959-4843-8452-3849BC2195F4}"/>
          </ac:spMkLst>
        </pc:spChg>
        <pc:graphicFrameChg chg="mod modGraphic">
          <ac:chgData name="박해성(2017182016)" userId="6befd140-4d2f-4b41-8770-653351dcd989" providerId="ADAL" clId="{D5C08E61-7D13-44B3-BF24-CE68941063D1}" dt="2021-11-24T14:48:13.820" v="752" actId="12"/>
          <ac:graphicFrameMkLst>
            <pc:docMk/>
            <pc:sldMk cId="2627744951" sldId="265"/>
            <ac:graphicFrameMk id="23" creationId="{1C9F6352-7F7A-44BA-9F13-8F164773903B}"/>
          </ac:graphicFrameMkLst>
        </pc:graphicFrameChg>
      </pc:sldChg>
      <pc:sldChg chg="addSp delSp modSp new mod setBg modClrScheme addCm chgLayout">
        <pc:chgData name="박해성(2017182016)" userId="6befd140-4d2f-4b41-8770-653351dcd989" providerId="ADAL" clId="{D5C08E61-7D13-44B3-BF24-CE68941063D1}" dt="2021-12-23T12:24:22.546" v="5200"/>
        <pc:sldMkLst>
          <pc:docMk/>
          <pc:sldMk cId="2060372179" sldId="266"/>
        </pc:sldMkLst>
        <pc:spChg chg="del">
          <ac:chgData name="박해성(2017182016)" userId="6befd140-4d2f-4b41-8770-653351dcd989" providerId="ADAL" clId="{D5C08E61-7D13-44B3-BF24-CE68941063D1}" dt="2021-11-24T14:14:12.704" v="144" actId="700"/>
          <ac:spMkLst>
            <pc:docMk/>
            <pc:sldMk cId="2060372179" sldId="266"/>
            <ac:spMk id="2" creationId="{EAA609CF-0661-4D47-BCCC-FAFA15B644EE}"/>
          </ac:spMkLst>
        </pc:spChg>
        <pc:spChg chg="del">
          <ac:chgData name="박해성(2017182016)" userId="6befd140-4d2f-4b41-8770-653351dcd989" providerId="ADAL" clId="{D5C08E61-7D13-44B3-BF24-CE68941063D1}" dt="2021-11-24T14:14:12.704" v="144" actId="700"/>
          <ac:spMkLst>
            <pc:docMk/>
            <pc:sldMk cId="2060372179" sldId="266"/>
            <ac:spMk id="3" creationId="{63AEF911-B923-46C7-90AF-30BD9A990E27}"/>
          </ac:spMkLst>
        </pc:spChg>
        <pc:spChg chg="add mod">
          <ac:chgData name="박해성(2017182016)" userId="6befd140-4d2f-4b41-8770-653351dcd989" providerId="ADAL" clId="{D5C08E61-7D13-44B3-BF24-CE68941063D1}" dt="2021-11-24T14:25:58.277" v="425" actId="1037"/>
          <ac:spMkLst>
            <pc:docMk/>
            <pc:sldMk cId="2060372179" sldId="266"/>
            <ac:spMk id="4" creationId="{76880C64-3BBA-47CE-BCB9-6FD41CB4DBAA}"/>
          </ac:spMkLst>
        </pc:spChg>
        <pc:spChg chg="add mod">
          <ac:chgData name="박해성(2017182016)" userId="6befd140-4d2f-4b41-8770-653351dcd989" providerId="ADAL" clId="{D5C08E61-7D13-44B3-BF24-CE68941063D1}" dt="2021-12-12T05:50:38.598" v="4589" actId="207"/>
          <ac:spMkLst>
            <pc:docMk/>
            <pc:sldMk cId="2060372179" sldId="266"/>
            <ac:spMk id="5" creationId="{195AF0B5-514E-46ED-A021-55D66F22A915}"/>
          </ac:spMkLst>
        </pc:spChg>
        <pc:spChg chg="add del mod">
          <ac:chgData name="박해성(2017182016)" userId="6befd140-4d2f-4b41-8770-653351dcd989" providerId="ADAL" clId="{D5C08E61-7D13-44B3-BF24-CE68941063D1}" dt="2021-12-12T06:09:25.542" v="4679" actId="478"/>
          <ac:spMkLst>
            <pc:docMk/>
            <pc:sldMk cId="2060372179" sldId="266"/>
            <ac:spMk id="6" creationId="{31C9E494-5DF0-4441-AB62-E3A4924827C9}"/>
          </ac:spMkLst>
        </pc:spChg>
        <pc:spChg chg="add del mod">
          <ac:chgData name="박해성(2017182016)" userId="6befd140-4d2f-4b41-8770-653351dcd989" providerId="ADAL" clId="{D5C08E61-7D13-44B3-BF24-CE68941063D1}" dt="2021-11-24T14:28:40.456" v="481" actId="478"/>
          <ac:spMkLst>
            <pc:docMk/>
            <pc:sldMk cId="2060372179" sldId="266"/>
            <ac:spMk id="9" creationId="{58F5A65C-D909-4A9E-8171-1B2DAE468C88}"/>
          </ac:spMkLst>
        </pc:spChg>
        <pc:spChg chg="add del mod">
          <ac:chgData name="박해성(2017182016)" userId="6befd140-4d2f-4b41-8770-653351dcd989" providerId="ADAL" clId="{D5C08E61-7D13-44B3-BF24-CE68941063D1}" dt="2021-11-24T14:26:01.430" v="426" actId="478"/>
          <ac:spMkLst>
            <pc:docMk/>
            <pc:sldMk cId="2060372179" sldId="266"/>
            <ac:spMk id="10" creationId="{82D6133F-BBDB-451D-8BCD-66007B5D7FA9}"/>
          </ac:spMkLst>
        </pc:spChg>
        <pc:cxnChg chg="add del mod">
          <ac:chgData name="박해성(2017182016)" userId="6befd140-4d2f-4b41-8770-653351dcd989" providerId="ADAL" clId="{D5C08E61-7D13-44B3-BF24-CE68941063D1}" dt="2021-11-24T14:23:14.667" v="351" actId="478"/>
          <ac:cxnSpMkLst>
            <pc:docMk/>
            <pc:sldMk cId="2060372179" sldId="266"/>
            <ac:cxnSpMk id="7" creationId="{100616D1-618A-4C06-8BA0-61A2DCB06143}"/>
          </ac:cxnSpMkLst>
        </pc:cxnChg>
      </pc:sldChg>
      <pc:sldChg chg="modSp add del mod">
        <pc:chgData name="박해성(2017182016)" userId="6befd140-4d2f-4b41-8770-653351dcd989" providerId="ADAL" clId="{D5C08E61-7D13-44B3-BF24-CE68941063D1}" dt="2021-12-01T12:22:00.575" v="2089" actId="47"/>
        <pc:sldMkLst>
          <pc:docMk/>
          <pc:sldMk cId="101217329" sldId="267"/>
        </pc:sldMkLst>
        <pc:spChg chg="mod">
          <ac:chgData name="박해성(2017182016)" userId="6befd140-4d2f-4b41-8770-653351dcd989" providerId="ADAL" clId="{D5C08E61-7D13-44B3-BF24-CE68941063D1}" dt="2021-11-24T15:27:36.174" v="1339"/>
          <ac:spMkLst>
            <pc:docMk/>
            <pc:sldMk cId="101217329" sldId="267"/>
            <ac:spMk id="2" creationId="{20D42378-849A-4620-923A-81AB1F02B926}"/>
          </ac:spMkLst>
        </pc:spChg>
      </pc:sldChg>
      <pc:sldChg chg="modSp add del mod">
        <pc:chgData name="박해성(2017182016)" userId="6befd140-4d2f-4b41-8770-653351dcd989" providerId="ADAL" clId="{D5C08E61-7D13-44B3-BF24-CE68941063D1}" dt="2021-12-01T13:20:42.078" v="2870" actId="47"/>
        <pc:sldMkLst>
          <pc:docMk/>
          <pc:sldMk cId="3034634215" sldId="268"/>
        </pc:sldMkLst>
        <pc:spChg chg="mod">
          <ac:chgData name="박해성(2017182016)" userId="6befd140-4d2f-4b41-8770-653351dcd989" providerId="ADAL" clId="{D5C08E61-7D13-44B3-BF24-CE68941063D1}" dt="2021-12-01T13:20:22.988" v="2868" actId="20577"/>
          <ac:spMkLst>
            <pc:docMk/>
            <pc:sldMk cId="3034634215" sldId="268"/>
            <ac:spMk id="2" creationId="{20D42378-849A-4620-923A-81AB1F02B926}"/>
          </ac:spMkLst>
        </pc:spChg>
      </pc:sldChg>
      <pc:sldChg chg="addSp delSp modSp add mod addCm delCm">
        <pc:chgData name="박해성(2017182016)" userId="6befd140-4d2f-4b41-8770-653351dcd989" providerId="ADAL" clId="{D5C08E61-7D13-44B3-BF24-CE68941063D1}" dt="2021-12-23T13:10:23.809" v="5212"/>
        <pc:sldMkLst>
          <pc:docMk/>
          <pc:sldMk cId="253257308" sldId="269"/>
        </pc:sldMkLst>
        <pc:spChg chg="mod">
          <ac:chgData name="박해성(2017182016)" userId="6befd140-4d2f-4b41-8770-653351dcd989" providerId="ADAL" clId="{D5C08E61-7D13-44B3-BF24-CE68941063D1}" dt="2021-12-01T14:36:41.178" v="3637"/>
          <ac:spMkLst>
            <pc:docMk/>
            <pc:sldMk cId="253257308" sldId="269"/>
            <ac:spMk id="2" creationId="{20D42378-849A-4620-923A-81AB1F02B926}"/>
          </ac:spMkLst>
        </pc:spChg>
        <pc:spChg chg="add del mod">
          <ac:chgData name="박해성(2017182016)" userId="6befd140-4d2f-4b41-8770-653351dcd989" providerId="ADAL" clId="{D5C08E61-7D13-44B3-BF24-CE68941063D1}" dt="2021-12-01T14:50:06.927" v="3946" actId="478"/>
          <ac:spMkLst>
            <pc:docMk/>
            <pc:sldMk cId="253257308" sldId="269"/>
            <ac:spMk id="3" creationId="{E59D21BD-AD6E-440B-BDD7-EC6C322C7631}"/>
          </ac:spMkLst>
        </pc:spChg>
        <pc:spChg chg="add del mod">
          <ac:chgData name="박해성(2017182016)" userId="6befd140-4d2f-4b41-8770-653351dcd989" providerId="ADAL" clId="{D5C08E61-7D13-44B3-BF24-CE68941063D1}" dt="2021-12-01T14:37:51.009" v="3661" actId="478"/>
          <ac:spMkLst>
            <pc:docMk/>
            <pc:sldMk cId="253257308" sldId="269"/>
            <ac:spMk id="4" creationId="{72AFC518-4C05-484C-A7C7-113539D01933}"/>
          </ac:spMkLst>
        </pc:spChg>
        <pc:spChg chg="add del mod">
          <ac:chgData name="박해성(2017182016)" userId="6befd140-4d2f-4b41-8770-653351dcd989" providerId="ADAL" clId="{D5C08E61-7D13-44B3-BF24-CE68941063D1}" dt="2021-12-01T14:37:51.828" v="3662" actId="478"/>
          <ac:spMkLst>
            <pc:docMk/>
            <pc:sldMk cId="253257308" sldId="269"/>
            <ac:spMk id="5" creationId="{4A0DC3A1-0561-473F-863E-1B56DF0DD81A}"/>
          </ac:spMkLst>
        </pc:spChg>
        <pc:spChg chg="add del mod">
          <ac:chgData name="박해성(2017182016)" userId="6befd140-4d2f-4b41-8770-653351dcd989" providerId="ADAL" clId="{D5C08E61-7D13-44B3-BF24-CE68941063D1}" dt="2021-12-01T14:50:22.449" v="3949" actId="478"/>
          <ac:spMkLst>
            <pc:docMk/>
            <pc:sldMk cId="253257308" sldId="269"/>
            <ac:spMk id="6" creationId="{232A815D-4397-40FA-8356-91CECDDD207E}"/>
          </ac:spMkLst>
        </pc:spChg>
        <pc:spChg chg="add del mod">
          <ac:chgData name="박해성(2017182016)" userId="6befd140-4d2f-4b41-8770-653351dcd989" providerId="ADAL" clId="{D5C08E61-7D13-44B3-BF24-CE68941063D1}" dt="2021-12-01T14:37:52.675" v="3663" actId="478"/>
          <ac:spMkLst>
            <pc:docMk/>
            <pc:sldMk cId="253257308" sldId="269"/>
            <ac:spMk id="7" creationId="{717A2C3F-7F6C-4F93-8080-DED46E1EC481}"/>
          </ac:spMkLst>
        </pc:spChg>
        <pc:spChg chg="add del mod">
          <ac:chgData name="박해성(2017182016)" userId="6befd140-4d2f-4b41-8770-653351dcd989" providerId="ADAL" clId="{D5C08E61-7D13-44B3-BF24-CE68941063D1}" dt="2021-12-01T14:37:53.405" v="3664" actId="478"/>
          <ac:spMkLst>
            <pc:docMk/>
            <pc:sldMk cId="253257308" sldId="269"/>
            <ac:spMk id="8" creationId="{4808916D-0DA6-4AF8-B645-BC78985FD428}"/>
          </ac:spMkLst>
        </pc:spChg>
        <pc:spChg chg="add mod">
          <ac:chgData name="박해성(2017182016)" userId="6befd140-4d2f-4b41-8770-653351dcd989" providerId="ADAL" clId="{D5C08E61-7D13-44B3-BF24-CE68941063D1}" dt="2021-12-12T06:17:48.448" v="4701" actId="692"/>
          <ac:spMkLst>
            <pc:docMk/>
            <pc:sldMk cId="253257308" sldId="269"/>
            <ac:spMk id="9" creationId="{6E899A32-58E9-4A79-A875-C0AC8423B52A}"/>
          </ac:spMkLst>
        </pc:spChg>
        <pc:spChg chg="add mod">
          <ac:chgData name="박해성(2017182016)" userId="6befd140-4d2f-4b41-8770-653351dcd989" providerId="ADAL" clId="{D5C08E61-7D13-44B3-BF24-CE68941063D1}" dt="2021-12-12T06:17:51.398" v="4702" actId="692"/>
          <ac:spMkLst>
            <pc:docMk/>
            <pc:sldMk cId="253257308" sldId="269"/>
            <ac:spMk id="10" creationId="{1FD152C4-9496-424D-B607-1EBF8C351D34}"/>
          </ac:spMkLst>
        </pc:spChg>
        <pc:spChg chg="add mod">
          <ac:chgData name="박해성(2017182016)" userId="6befd140-4d2f-4b41-8770-653351dcd989" providerId="ADAL" clId="{D5C08E61-7D13-44B3-BF24-CE68941063D1}" dt="2021-12-01T14:50:59.417" v="3956" actId="571"/>
          <ac:spMkLst>
            <pc:docMk/>
            <pc:sldMk cId="253257308" sldId="269"/>
            <ac:spMk id="11" creationId="{B1F71D01-5626-47A3-89E7-35731AFB9C33}"/>
          </ac:spMkLst>
        </pc:spChg>
      </pc:sldChg>
      <pc:sldChg chg="addSp delSp modSp add mod modCm">
        <pc:chgData name="박해성(2017182016)" userId="6befd140-4d2f-4b41-8770-653351dcd989" providerId="ADAL" clId="{D5C08E61-7D13-44B3-BF24-CE68941063D1}" dt="2021-12-23T13:35:09.757" v="5214"/>
        <pc:sldMkLst>
          <pc:docMk/>
          <pc:sldMk cId="3479295930" sldId="270"/>
        </pc:sldMkLst>
        <pc:spChg chg="mod">
          <ac:chgData name="박해성(2017182016)" userId="6befd140-4d2f-4b41-8770-653351dcd989" providerId="ADAL" clId="{D5C08E61-7D13-44B3-BF24-CE68941063D1}" dt="2021-12-01T15:01:27.734" v="4173" actId="2711"/>
          <ac:spMkLst>
            <pc:docMk/>
            <pc:sldMk cId="3479295930" sldId="270"/>
            <ac:spMk id="2" creationId="{20D42378-849A-4620-923A-81AB1F02B926}"/>
          </ac:spMkLst>
        </pc:spChg>
        <pc:spChg chg="add del mod">
          <ac:chgData name="박해성(2017182016)" userId="6befd140-4d2f-4b41-8770-653351dcd989" providerId="ADAL" clId="{D5C08E61-7D13-44B3-BF24-CE68941063D1}" dt="2021-12-01T15:03:09.662" v="4185"/>
          <ac:spMkLst>
            <pc:docMk/>
            <pc:sldMk cId="3479295930" sldId="270"/>
            <ac:spMk id="3" creationId="{945A94C1-906D-4A52-83FF-FB899504F596}"/>
          </ac:spMkLst>
        </pc:spChg>
        <pc:spChg chg="add del mod">
          <ac:chgData name="박해성(2017182016)" userId="6befd140-4d2f-4b41-8770-653351dcd989" providerId="ADAL" clId="{D5C08E61-7D13-44B3-BF24-CE68941063D1}" dt="2021-12-01T15:02:49.746" v="4177"/>
          <ac:spMkLst>
            <pc:docMk/>
            <pc:sldMk cId="3479295930" sldId="270"/>
            <ac:spMk id="5" creationId="{D60C8410-74FA-4E2E-B875-C4CB843F0C12}"/>
          </ac:spMkLst>
        </pc:spChg>
        <pc:spChg chg="add del mod">
          <ac:chgData name="박해성(2017182016)" userId="6befd140-4d2f-4b41-8770-653351dcd989" providerId="ADAL" clId="{D5C08E61-7D13-44B3-BF24-CE68941063D1}" dt="2021-12-01T15:03:02.747" v="4179"/>
          <ac:spMkLst>
            <pc:docMk/>
            <pc:sldMk cId="3479295930" sldId="270"/>
            <ac:spMk id="6" creationId="{35E17F36-22D3-49D1-B99C-2935DC28DF8C}"/>
          </ac:spMkLst>
        </pc:spChg>
        <pc:spChg chg="add mod">
          <ac:chgData name="박해성(2017182016)" userId="6befd140-4d2f-4b41-8770-653351dcd989" providerId="ADAL" clId="{D5C08E61-7D13-44B3-BF24-CE68941063D1}" dt="2021-12-12T06:31:11.315" v="4746" actId="692"/>
          <ac:spMkLst>
            <pc:docMk/>
            <pc:sldMk cId="3479295930" sldId="270"/>
            <ac:spMk id="7" creationId="{F65FEBFE-FB94-42BE-BD13-E7BECA4E5C45}"/>
          </ac:spMkLst>
        </pc:spChg>
        <pc:picChg chg="add del">
          <ac:chgData name="박해성(2017182016)" userId="6befd140-4d2f-4b41-8770-653351dcd989" providerId="ADAL" clId="{D5C08E61-7D13-44B3-BF24-CE68941063D1}" dt="2021-12-01T13:15:33.807" v="2796"/>
          <ac:picMkLst>
            <pc:docMk/>
            <pc:sldMk cId="3479295930" sldId="270"/>
            <ac:picMk id="2050" creationId="{E56FA2DD-CFC4-45A4-9FBB-3780C135E7DA}"/>
          </ac:picMkLst>
        </pc:picChg>
      </pc:sldChg>
      <pc:sldChg chg="add">
        <pc:chgData name="박해성(2017182016)" userId="6befd140-4d2f-4b41-8770-653351dcd989" providerId="ADAL" clId="{D5C08E61-7D13-44B3-BF24-CE68941063D1}" dt="2021-11-24T14:29:46.187" v="487"/>
        <pc:sldMkLst>
          <pc:docMk/>
          <pc:sldMk cId="2818489665" sldId="271"/>
        </pc:sldMkLst>
      </pc:sldChg>
      <pc:sldChg chg="add">
        <pc:chgData name="박해성(2017182016)" userId="6befd140-4d2f-4b41-8770-653351dcd989" providerId="ADAL" clId="{D5C08E61-7D13-44B3-BF24-CE68941063D1}" dt="2021-11-24T14:29:46.335" v="488"/>
        <pc:sldMkLst>
          <pc:docMk/>
          <pc:sldMk cId="265664128" sldId="272"/>
        </pc:sldMkLst>
      </pc:sldChg>
      <pc:sldChg chg="addSp delSp modSp mod setBg addCm delCm modCm">
        <pc:chgData name="박해성(2017182016)" userId="6befd140-4d2f-4b41-8770-653351dcd989" providerId="ADAL" clId="{D5C08E61-7D13-44B3-BF24-CE68941063D1}" dt="2021-12-23T12:48:37.652" v="5210"/>
        <pc:sldMkLst>
          <pc:docMk/>
          <pc:sldMk cId="4087773871" sldId="273"/>
        </pc:sldMkLst>
        <pc:spChg chg="mod">
          <ac:chgData name="박해성(2017182016)" userId="6befd140-4d2f-4b41-8770-653351dcd989" providerId="ADAL" clId="{D5C08E61-7D13-44B3-BF24-CE68941063D1}" dt="2021-12-12T05:55:04.347" v="4590" actId="207"/>
          <ac:spMkLst>
            <pc:docMk/>
            <pc:sldMk cId="4087773871" sldId="273"/>
            <ac:spMk id="2" creationId="{20D42378-849A-4620-923A-81AB1F02B926}"/>
          </ac:spMkLst>
        </pc:spChg>
        <pc:spChg chg="mod">
          <ac:chgData name="박해성(2017182016)" userId="6befd140-4d2f-4b41-8770-653351dcd989" providerId="ADAL" clId="{D5C08E61-7D13-44B3-BF24-CE68941063D1}" dt="2021-12-12T05:55:04.347" v="4590" actId="207"/>
          <ac:spMkLst>
            <pc:docMk/>
            <pc:sldMk cId="4087773871" sldId="273"/>
            <ac:spMk id="3" creationId="{932F2D23-BF1A-4FFD-9ED7-F4203C17A70D}"/>
          </ac:spMkLst>
        </pc:spChg>
        <pc:spChg chg="mod">
          <ac:chgData name="박해성(2017182016)" userId="6befd140-4d2f-4b41-8770-653351dcd989" providerId="ADAL" clId="{D5C08E61-7D13-44B3-BF24-CE68941063D1}" dt="2021-12-01T14:46:20.425" v="3936" actId="2711"/>
          <ac:spMkLst>
            <pc:docMk/>
            <pc:sldMk cId="4087773871" sldId="273"/>
            <ac:spMk id="5" creationId="{C7D5C8B7-5C9C-4DB2-9B94-A8A756674613}"/>
          </ac:spMkLst>
        </pc:spChg>
        <pc:spChg chg="del mod">
          <ac:chgData name="박해성(2017182016)" userId="6befd140-4d2f-4b41-8770-653351dcd989" providerId="ADAL" clId="{D5C08E61-7D13-44B3-BF24-CE68941063D1}" dt="2021-12-12T06:22:53.167" v="4713" actId="478"/>
          <ac:spMkLst>
            <pc:docMk/>
            <pc:sldMk cId="4087773871" sldId="273"/>
            <ac:spMk id="7" creationId="{EC51C609-A3E2-486D-8492-5B32537138DF}"/>
          </ac:spMkLst>
        </pc:spChg>
        <pc:spChg chg="add mod">
          <ac:chgData name="박해성(2017182016)" userId="6befd140-4d2f-4b41-8770-653351dcd989" providerId="ADAL" clId="{D5C08E61-7D13-44B3-BF24-CE68941063D1}" dt="2021-12-01T14:46:27.256" v="3940" actId="571"/>
          <ac:spMkLst>
            <pc:docMk/>
            <pc:sldMk cId="4087773871" sldId="273"/>
            <ac:spMk id="8" creationId="{ACF9353D-4FF9-4C63-BF5A-C6EE9195FB01}"/>
          </ac:spMkLst>
        </pc:spChg>
        <pc:spChg chg="add mod">
          <ac:chgData name="박해성(2017182016)" userId="6befd140-4d2f-4b41-8770-653351dcd989" providerId="ADAL" clId="{D5C08E61-7D13-44B3-BF24-CE68941063D1}" dt="2021-12-12T06:24:11.219" v="4721" actId="20577"/>
          <ac:spMkLst>
            <pc:docMk/>
            <pc:sldMk cId="4087773871" sldId="273"/>
            <ac:spMk id="10" creationId="{0B40C236-8F8F-4DCE-94C7-40E9F2BFF0F2}"/>
          </ac:spMkLst>
        </pc:spChg>
        <pc:spChg chg="mod">
          <ac:chgData name="박해성(2017182016)" userId="6befd140-4d2f-4b41-8770-653351dcd989" providerId="ADAL" clId="{D5C08E61-7D13-44B3-BF24-CE68941063D1}" dt="2021-12-12T06:23:45.380" v="4720" actId="20577"/>
          <ac:spMkLst>
            <pc:docMk/>
            <pc:sldMk cId="4087773871" sldId="273"/>
            <ac:spMk id="16" creationId="{DEBD2E03-5A6C-42A3-A056-2A82F495FF41}"/>
          </ac:spMkLst>
        </pc:spChg>
      </pc:sldChg>
      <pc:sldChg chg="addSp delSp modSp add mod ord addCm delCm modCm">
        <pc:chgData name="박해성(2017182016)" userId="6befd140-4d2f-4b41-8770-653351dcd989" providerId="ADAL" clId="{D5C08E61-7D13-44B3-BF24-CE68941063D1}" dt="2021-12-23T14:45:21.967" v="5280" actId="478"/>
        <pc:sldMkLst>
          <pc:docMk/>
          <pc:sldMk cId="551710621" sldId="274"/>
        </pc:sldMkLst>
        <pc:spChg chg="mod">
          <ac:chgData name="박해성(2017182016)" userId="6befd140-4d2f-4b41-8770-653351dcd989" providerId="ADAL" clId="{D5C08E61-7D13-44B3-BF24-CE68941063D1}" dt="2021-12-01T12:14:44.937" v="2026"/>
          <ac:spMkLst>
            <pc:docMk/>
            <pc:sldMk cId="551710621" sldId="274"/>
            <ac:spMk id="2" creationId="{20D42378-849A-4620-923A-81AB1F02B926}"/>
          </ac:spMkLst>
        </pc:spChg>
        <pc:spChg chg="add mod">
          <ac:chgData name="박해성(2017182016)" userId="6befd140-4d2f-4b41-8770-653351dcd989" providerId="ADAL" clId="{D5C08E61-7D13-44B3-BF24-CE68941063D1}" dt="2021-12-12T06:37:04.370" v="4765" actId="3064"/>
          <ac:spMkLst>
            <pc:docMk/>
            <pc:sldMk cId="551710621" sldId="274"/>
            <ac:spMk id="3" creationId="{BC81EA01-211D-40B2-AA54-D848771016AF}"/>
          </ac:spMkLst>
        </pc:spChg>
        <pc:spChg chg="add del mod">
          <ac:chgData name="박해성(2017182016)" userId="6befd140-4d2f-4b41-8770-653351dcd989" providerId="ADAL" clId="{D5C08E61-7D13-44B3-BF24-CE68941063D1}" dt="2021-11-24T14:53:10.862" v="1031" actId="11529"/>
          <ac:spMkLst>
            <pc:docMk/>
            <pc:sldMk cId="551710621" sldId="274"/>
            <ac:spMk id="3" creationId="{C7521054-9B94-4405-A0E2-FDAEEF1C8696}"/>
          </ac:spMkLst>
        </pc:spChg>
        <pc:spChg chg="add del mod">
          <ac:chgData name="박해성(2017182016)" userId="6befd140-4d2f-4b41-8770-653351dcd989" providerId="ADAL" clId="{D5C08E61-7D13-44B3-BF24-CE68941063D1}" dt="2021-12-01T12:20:01.466" v="2067" actId="478"/>
          <ac:spMkLst>
            <pc:docMk/>
            <pc:sldMk cId="551710621" sldId="274"/>
            <ac:spMk id="4" creationId="{6E0471A8-FCED-4152-A10F-AC123A36EADA}"/>
          </ac:spMkLst>
        </pc:spChg>
        <pc:spChg chg="add mod">
          <ac:chgData name="박해성(2017182016)" userId="6befd140-4d2f-4b41-8770-653351dcd989" providerId="ADAL" clId="{D5C08E61-7D13-44B3-BF24-CE68941063D1}" dt="2021-11-24T15:00:07.496" v="1131" actId="1076"/>
          <ac:spMkLst>
            <pc:docMk/>
            <pc:sldMk cId="551710621" sldId="274"/>
            <ac:spMk id="5" creationId="{AC61A29E-EBBC-473D-ADB2-123ECEB1D8B2}"/>
          </ac:spMkLst>
        </pc:spChg>
        <pc:spChg chg="add del mod">
          <ac:chgData name="박해성(2017182016)" userId="6befd140-4d2f-4b41-8770-653351dcd989" providerId="ADAL" clId="{D5C08E61-7D13-44B3-BF24-CE68941063D1}" dt="2021-11-24T15:09:32.068" v="1170" actId="478"/>
          <ac:spMkLst>
            <pc:docMk/>
            <pc:sldMk cId="551710621" sldId="274"/>
            <ac:spMk id="6" creationId="{5C3358FC-3FAE-48BC-8558-67C4466E6D4E}"/>
          </ac:spMkLst>
        </pc:spChg>
        <pc:spChg chg="mod">
          <ac:chgData name="박해성(2017182016)" userId="6befd140-4d2f-4b41-8770-653351dcd989" providerId="ADAL" clId="{D5C08E61-7D13-44B3-BF24-CE68941063D1}" dt="2021-11-24T14:54:26.786" v="1039" actId="21"/>
          <ac:spMkLst>
            <pc:docMk/>
            <pc:sldMk cId="551710621" sldId="274"/>
            <ac:spMk id="7" creationId="{EC51C609-A3E2-486D-8492-5B32537138DF}"/>
          </ac:spMkLst>
        </pc:spChg>
        <pc:spChg chg="add mod">
          <ac:chgData name="박해성(2017182016)" userId="6befd140-4d2f-4b41-8770-653351dcd989" providerId="ADAL" clId="{D5C08E61-7D13-44B3-BF24-CE68941063D1}" dt="2021-11-24T15:00:07.496" v="1131" actId="1076"/>
          <ac:spMkLst>
            <pc:docMk/>
            <pc:sldMk cId="551710621" sldId="274"/>
            <ac:spMk id="8" creationId="{80318B44-5C01-43EC-ABFA-AE92C3BA455D}"/>
          </ac:spMkLst>
        </pc:spChg>
        <pc:spChg chg="add mod">
          <ac:chgData name="박해성(2017182016)" userId="6befd140-4d2f-4b41-8770-653351dcd989" providerId="ADAL" clId="{D5C08E61-7D13-44B3-BF24-CE68941063D1}" dt="2021-11-24T15:00:07.496" v="1131" actId="1076"/>
          <ac:spMkLst>
            <pc:docMk/>
            <pc:sldMk cId="551710621" sldId="274"/>
            <ac:spMk id="9" creationId="{AF1924AE-BCC9-4F8F-8FFA-51A2D9E10E99}"/>
          </ac:spMkLst>
        </pc:spChg>
        <pc:spChg chg="add mod">
          <ac:chgData name="박해성(2017182016)" userId="6befd140-4d2f-4b41-8770-653351dcd989" providerId="ADAL" clId="{D5C08E61-7D13-44B3-BF24-CE68941063D1}" dt="2021-11-24T15:00:07.496" v="1131" actId="1076"/>
          <ac:spMkLst>
            <pc:docMk/>
            <pc:sldMk cId="551710621" sldId="274"/>
            <ac:spMk id="10" creationId="{E45BC33F-EEF9-4182-BE4B-0567053D4929}"/>
          </ac:spMkLst>
        </pc:spChg>
        <pc:spChg chg="add del mod">
          <ac:chgData name="박해성(2017182016)" userId="6befd140-4d2f-4b41-8770-653351dcd989" providerId="ADAL" clId="{D5C08E61-7D13-44B3-BF24-CE68941063D1}" dt="2021-11-24T14:58:11.800" v="1083"/>
          <ac:spMkLst>
            <pc:docMk/>
            <pc:sldMk cId="551710621" sldId="274"/>
            <ac:spMk id="11" creationId="{801E184B-E4C2-44D1-BDAD-2BD4A5781EFE}"/>
          </ac:spMkLst>
        </pc:spChg>
        <pc:spChg chg="add mod">
          <ac:chgData name="박해성(2017182016)" userId="6befd140-4d2f-4b41-8770-653351dcd989" providerId="ADAL" clId="{D5C08E61-7D13-44B3-BF24-CE68941063D1}" dt="2021-12-01T12:17:37.680" v="2052" actId="1076"/>
          <ac:spMkLst>
            <pc:docMk/>
            <pc:sldMk cId="551710621" sldId="274"/>
            <ac:spMk id="12" creationId="{5A9CFF03-979A-4CA7-9C0C-4D135233694F}"/>
          </ac:spMkLst>
        </pc:spChg>
        <pc:spChg chg="add mod">
          <ac:chgData name="박해성(2017182016)" userId="6befd140-4d2f-4b41-8770-653351dcd989" providerId="ADAL" clId="{D5C08E61-7D13-44B3-BF24-CE68941063D1}" dt="2021-12-01T12:17:37.680" v="2052" actId="1076"/>
          <ac:spMkLst>
            <pc:docMk/>
            <pc:sldMk cId="551710621" sldId="274"/>
            <ac:spMk id="13" creationId="{38067461-F580-4A46-A2EB-09738673B449}"/>
          </ac:spMkLst>
        </pc:spChg>
        <pc:spChg chg="add mod">
          <ac:chgData name="박해성(2017182016)" userId="6befd140-4d2f-4b41-8770-653351dcd989" providerId="ADAL" clId="{D5C08E61-7D13-44B3-BF24-CE68941063D1}" dt="2021-12-01T12:17:37.680" v="2052" actId="1076"/>
          <ac:spMkLst>
            <pc:docMk/>
            <pc:sldMk cId="551710621" sldId="274"/>
            <ac:spMk id="14" creationId="{51FE26B3-0D25-421E-A729-B5149D425344}"/>
          </ac:spMkLst>
        </pc:spChg>
        <pc:spChg chg="add mod">
          <ac:chgData name="박해성(2017182016)" userId="6befd140-4d2f-4b41-8770-653351dcd989" providerId="ADAL" clId="{D5C08E61-7D13-44B3-BF24-CE68941063D1}" dt="2021-12-01T12:17:44.172" v="2053" actId="1076"/>
          <ac:spMkLst>
            <pc:docMk/>
            <pc:sldMk cId="551710621" sldId="274"/>
            <ac:spMk id="15" creationId="{0098F66E-159E-4531-9D2A-C1B21C3512AA}"/>
          </ac:spMkLst>
        </pc:spChg>
        <pc:spChg chg="add mod">
          <ac:chgData name="박해성(2017182016)" userId="6befd140-4d2f-4b41-8770-653351dcd989" providerId="ADAL" clId="{D5C08E61-7D13-44B3-BF24-CE68941063D1}" dt="2021-12-01T12:17:37.680" v="2052" actId="1076"/>
          <ac:spMkLst>
            <pc:docMk/>
            <pc:sldMk cId="551710621" sldId="274"/>
            <ac:spMk id="16" creationId="{BDD52033-E2C6-4566-AC22-E3C72B695383}"/>
          </ac:spMkLst>
        </pc:spChg>
        <pc:spChg chg="add mod">
          <ac:chgData name="박해성(2017182016)" userId="6befd140-4d2f-4b41-8770-653351dcd989" providerId="ADAL" clId="{D5C08E61-7D13-44B3-BF24-CE68941063D1}" dt="2021-12-01T12:17:37.680" v="2052" actId="1076"/>
          <ac:spMkLst>
            <pc:docMk/>
            <pc:sldMk cId="551710621" sldId="274"/>
            <ac:spMk id="17" creationId="{4BE6B11A-91B4-4475-97CC-5B9FB952E561}"/>
          </ac:spMkLst>
        </pc:spChg>
        <pc:spChg chg="add mod">
          <ac:chgData name="박해성(2017182016)" userId="6befd140-4d2f-4b41-8770-653351dcd989" providerId="ADAL" clId="{D5C08E61-7D13-44B3-BF24-CE68941063D1}" dt="2021-12-01T12:17:37.680" v="2052" actId="1076"/>
          <ac:spMkLst>
            <pc:docMk/>
            <pc:sldMk cId="551710621" sldId="274"/>
            <ac:spMk id="18" creationId="{67FE5511-DCEA-4FDF-A133-A0C548245415}"/>
          </ac:spMkLst>
        </pc:spChg>
        <pc:spChg chg="add del mod">
          <ac:chgData name="박해성(2017182016)" userId="6befd140-4d2f-4b41-8770-653351dcd989" providerId="ADAL" clId="{D5C08E61-7D13-44B3-BF24-CE68941063D1}" dt="2021-12-01T12:17:20.489" v="2049" actId="478"/>
          <ac:spMkLst>
            <pc:docMk/>
            <pc:sldMk cId="551710621" sldId="274"/>
            <ac:spMk id="19" creationId="{1ABF3DA9-3035-4D40-A4D1-FD9089BBEEC9}"/>
          </ac:spMkLst>
        </pc:spChg>
        <pc:spChg chg="add mod">
          <ac:chgData name="박해성(2017182016)" userId="6befd140-4d2f-4b41-8770-653351dcd989" providerId="ADAL" clId="{D5C08E61-7D13-44B3-BF24-CE68941063D1}" dt="2021-12-01T12:21:18.378" v="2086" actId="207"/>
          <ac:spMkLst>
            <pc:docMk/>
            <pc:sldMk cId="551710621" sldId="274"/>
            <ac:spMk id="21" creationId="{88CF1879-F481-47D4-8D56-62CD0310F193}"/>
          </ac:spMkLst>
        </pc:spChg>
        <pc:picChg chg="add del mod">
          <ac:chgData name="박해성(2017182016)" userId="6befd140-4d2f-4b41-8770-653351dcd989" providerId="ADAL" clId="{D5C08E61-7D13-44B3-BF24-CE68941063D1}" dt="2021-12-06T11:31:29.372" v="4470" actId="478"/>
          <ac:picMkLst>
            <pc:docMk/>
            <pc:sldMk cId="551710621" sldId="274"/>
            <ac:picMk id="11" creationId="{61F5D296-247C-48C9-98E5-1B9A7D2CB4BD}"/>
          </ac:picMkLst>
        </pc:picChg>
        <pc:picChg chg="add mod">
          <ac:chgData name="박해성(2017182016)" userId="6befd140-4d2f-4b41-8770-653351dcd989" providerId="ADAL" clId="{D5C08E61-7D13-44B3-BF24-CE68941063D1}" dt="2021-11-24T15:16:14.680" v="1194" actId="1076"/>
          <ac:picMkLst>
            <pc:docMk/>
            <pc:sldMk cId="551710621" sldId="274"/>
            <ac:picMk id="20" creationId="{11CBC073-46A2-4AD6-8E31-3D1196488BCC}"/>
          </ac:picMkLst>
        </pc:picChg>
        <pc:picChg chg="add del mod">
          <ac:chgData name="박해성(2017182016)" userId="6befd140-4d2f-4b41-8770-653351dcd989" providerId="ADAL" clId="{D5C08E61-7D13-44B3-BF24-CE68941063D1}" dt="2021-12-23T14:45:21.967" v="5280" actId="478"/>
          <ac:picMkLst>
            <pc:docMk/>
            <pc:sldMk cId="551710621" sldId="274"/>
            <ac:picMk id="57" creationId="{AFE1B31F-3A4D-443D-8001-B21E02EAF796}"/>
          </ac:picMkLst>
        </pc:picChg>
        <pc:cxnChg chg="add mod">
          <ac:chgData name="박해성(2017182016)" userId="6befd140-4d2f-4b41-8770-653351dcd989" providerId="ADAL" clId="{D5C08E61-7D13-44B3-BF24-CE68941063D1}" dt="2021-11-24T15:03:56.048" v="1157" actId="14100"/>
          <ac:cxnSpMkLst>
            <pc:docMk/>
            <pc:sldMk cId="551710621" sldId="274"/>
            <ac:cxnSpMk id="13" creationId="{70FB41C8-E03F-4289-836F-8D961E9A7261}"/>
          </ac:cxnSpMkLst>
        </pc:cxnChg>
        <pc:cxnChg chg="add del mod">
          <ac:chgData name="박해성(2017182016)" userId="6befd140-4d2f-4b41-8770-653351dcd989" providerId="ADAL" clId="{D5C08E61-7D13-44B3-BF24-CE68941063D1}" dt="2021-11-24T15:09:34.858" v="1171" actId="478"/>
          <ac:cxnSpMkLst>
            <pc:docMk/>
            <pc:sldMk cId="551710621" sldId="274"/>
            <ac:cxnSpMk id="15" creationId="{3D365435-6140-428C-888B-A378CE854920}"/>
          </ac:cxnSpMkLst>
        </pc:cxnChg>
        <pc:cxnChg chg="add mod">
          <ac:chgData name="박해성(2017182016)" userId="6befd140-4d2f-4b41-8770-653351dcd989" providerId="ADAL" clId="{D5C08E61-7D13-44B3-BF24-CE68941063D1}" dt="2021-11-24T15:17:08.318" v="1199" actId="14100"/>
          <ac:cxnSpMkLst>
            <pc:docMk/>
            <pc:sldMk cId="551710621" sldId="274"/>
            <ac:cxnSpMk id="22" creationId="{07EFFCE3-21A3-4DFB-A211-A87869F2AD97}"/>
          </ac:cxnSpMkLst>
        </pc:cxnChg>
      </pc:sldChg>
      <pc:sldChg chg="modSp add mod setBg addCm">
        <pc:chgData name="박해성(2017182016)" userId="6befd140-4d2f-4b41-8770-653351dcd989" providerId="ADAL" clId="{D5C08E61-7D13-44B3-BF24-CE68941063D1}" dt="2021-12-12T05:28:21.492" v="4565"/>
        <pc:sldMkLst>
          <pc:docMk/>
          <pc:sldMk cId="1072523420" sldId="275"/>
        </pc:sldMkLst>
        <pc:spChg chg="mod">
          <ac:chgData name="박해성(2017182016)" userId="6befd140-4d2f-4b41-8770-653351dcd989" providerId="ADAL" clId="{D5C08E61-7D13-44B3-BF24-CE68941063D1}" dt="2021-11-24T15:11:03.118" v="1172" actId="2711"/>
          <ac:spMkLst>
            <pc:docMk/>
            <pc:sldMk cId="1072523420" sldId="275"/>
            <ac:spMk id="2" creationId="{20D42378-849A-4620-923A-81AB1F02B926}"/>
          </ac:spMkLst>
        </pc:spChg>
        <pc:spChg chg="mod">
          <ac:chgData name="박해성(2017182016)" userId="6befd140-4d2f-4b41-8770-653351dcd989" providerId="ADAL" clId="{D5C08E61-7D13-44B3-BF24-CE68941063D1}" dt="2021-11-24T15:00:24.483" v="1132" actId="20577"/>
          <ac:spMkLst>
            <pc:docMk/>
            <pc:sldMk cId="1072523420" sldId="275"/>
            <ac:spMk id="7" creationId="{EC51C609-A3E2-486D-8492-5B32537138DF}"/>
          </ac:spMkLst>
        </pc:spChg>
        <pc:spChg chg="mod">
          <ac:chgData name="박해성(2017182016)" userId="6befd140-4d2f-4b41-8770-653351dcd989" providerId="ADAL" clId="{D5C08E61-7D13-44B3-BF24-CE68941063D1}" dt="2021-11-24T15:11:14.306" v="1173" actId="2711"/>
          <ac:spMkLst>
            <pc:docMk/>
            <pc:sldMk cId="1072523420" sldId="275"/>
            <ac:spMk id="26" creationId="{6C305253-1DCE-4661-B775-6135359632A7}"/>
          </ac:spMkLst>
        </pc:spChg>
        <pc:spChg chg="mod">
          <ac:chgData name="박해성(2017182016)" userId="6befd140-4d2f-4b41-8770-653351dcd989" providerId="ADAL" clId="{D5C08E61-7D13-44B3-BF24-CE68941063D1}" dt="2021-11-24T15:11:20.430" v="1174" actId="2711"/>
          <ac:spMkLst>
            <pc:docMk/>
            <pc:sldMk cId="1072523420" sldId="275"/>
            <ac:spMk id="45" creationId="{AF35B12C-518D-4BC9-BC2B-66FD759AD9AA}"/>
          </ac:spMkLst>
        </pc:spChg>
        <pc:spChg chg="mod">
          <ac:chgData name="박해성(2017182016)" userId="6befd140-4d2f-4b41-8770-653351dcd989" providerId="ADAL" clId="{D5C08E61-7D13-44B3-BF24-CE68941063D1}" dt="2021-11-24T15:11:46.996" v="1188"/>
          <ac:spMkLst>
            <pc:docMk/>
            <pc:sldMk cId="1072523420" sldId="275"/>
            <ac:spMk id="48" creationId="{170AA98C-F845-49D4-9E4F-CAA36A7AC62A}"/>
          </ac:spMkLst>
        </pc:spChg>
        <pc:picChg chg="mod">
          <ac:chgData name="박해성(2017182016)" userId="6befd140-4d2f-4b41-8770-653351dcd989" providerId="ADAL" clId="{D5C08E61-7D13-44B3-BF24-CE68941063D1}" dt="2021-12-02T07:42:57.547" v="4419" actId="1076"/>
          <ac:picMkLst>
            <pc:docMk/>
            <pc:sldMk cId="1072523420" sldId="275"/>
            <ac:picMk id="4" creationId="{9EB1DE03-C3A7-474F-A434-E6E6812CCF8E}"/>
          </ac:picMkLst>
        </pc:picChg>
      </pc:sldChg>
      <pc:sldChg chg="addSp delSp modSp add del mod">
        <pc:chgData name="박해성(2017182016)" userId="6befd140-4d2f-4b41-8770-653351dcd989" providerId="ADAL" clId="{D5C08E61-7D13-44B3-BF24-CE68941063D1}" dt="2021-12-01T12:21:25.102" v="2087" actId="47"/>
        <pc:sldMkLst>
          <pc:docMk/>
          <pc:sldMk cId="166072746" sldId="276"/>
        </pc:sldMkLst>
        <pc:spChg chg="mod">
          <ac:chgData name="박해성(2017182016)" userId="6befd140-4d2f-4b41-8770-653351dcd989" providerId="ADAL" clId="{D5C08E61-7D13-44B3-BF24-CE68941063D1}" dt="2021-11-24T14:50:48.497" v="898"/>
          <ac:spMkLst>
            <pc:docMk/>
            <pc:sldMk cId="166072746" sldId="276"/>
            <ac:spMk id="2" creationId="{20D42378-849A-4620-923A-81AB1F02B926}"/>
          </ac:spMkLst>
        </pc:spChg>
        <pc:spChg chg="add del mod">
          <ac:chgData name="박해성(2017182016)" userId="6befd140-4d2f-4b41-8770-653351dcd989" providerId="ADAL" clId="{D5C08E61-7D13-44B3-BF24-CE68941063D1}" dt="2021-12-01T12:14:59.645" v="2029" actId="21"/>
          <ac:spMkLst>
            <pc:docMk/>
            <pc:sldMk cId="166072746" sldId="276"/>
            <ac:spMk id="5" creationId="{58459129-E2AE-4FD4-A3CE-D79B9AF0F03E}"/>
          </ac:spMkLst>
        </pc:spChg>
        <pc:spChg chg="del mod">
          <ac:chgData name="박해성(2017182016)" userId="6befd140-4d2f-4b41-8770-653351dcd989" providerId="ADAL" clId="{D5C08E61-7D13-44B3-BF24-CE68941063D1}" dt="2021-12-01T12:15:34.270" v="2036" actId="21"/>
          <ac:spMkLst>
            <pc:docMk/>
            <pc:sldMk cId="166072746" sldId="276"/>
            <ac:spMk id="7" creationId="{EC51C609-A3E2-486D-8492-5B32537138DF}"/>
          </ac:spMkLst>
        </pc:spChg>
        <pc:spChg chg="add del mod">
          <ac:chgData name="박해성(2017182016)" userId="6befd140-4d2f-4b41-8770-653351dcd989" providerId="ADAL" clId="{D5C08E61-7D13-44B3-BF24-CE68941063D1}" dt="2021-12-01T12:14:59.645" v="2029" actId="21"/>
          <ac:spMkLst>
            <pc:docMk/>
            <pc:sldMk cId="166072746" sldId="276"/>
            <ac:spMk id="8" creationId="{731B6208-5740-40F0-A1D9-7ED2BED33392}"/>
          </ac:spMkLst>
        </pc:spChg>
        <pc:spChg chg="add del mod">
          <ac:chgData name="박해성(2017182016)" userId="6befd140-4d2f-4b41-8770-653351dcd989" providerId="ADAL" clId="{D5C08E61-7D13-44B3-BF24-CE68941063D1}" dt="2021-12-01T12:14:59.645" v="2029" actId="21"/>
          <ac:spMkLst>
            <pc:docMk/>
            <pc:sldMk cId="166072746" sldId="276"/>
            <ac:spMk id="9" creationId="{63D8007D-50D1-4C66-A71B-2794717A8BA5}"/>
          </ac:spMkLst>
        </pc:spChg>
        <pc:spChg chg="add del mod">
          <ac:chgData name="박해성(2017182016)" userId="6befd140-4d2f-4b41-8770-653351dcd989" providerId="ADAL" clId="{D5C08E61-7D13-44B3-BF24-CE68941063D1}" dt="2021-12-01T12:14:59.645" v="2029" actId="21"/>
          <ac:spMkLst>
            <pc:docMk/>
            <pc:sldMk cId="166072746" sldId="276"/>
            <ac:spMk id="10" creationId="{F1344299-7B45-4943-A90E-4B78A40135C1}"/>
          </ac:spMkLst>
        </pc:spChg>
        <pc:spChg chg="del">
          <ac:chgData name="박해성(2017182016)" userId="6befd140-4d2f-4b41-8770-653351dcd989" providerId="ADAL" clId="{D5C08E61-7D13-44B3-BF24-CE68941063D1}" dt="2021-12-01T12:14:59.645" v="2029" actId="21"/>
          <ac:spMkLst>
            <pc:docMk/>
            <pc:sldMk cId="166072746" sldId="276"/>
            <ac:spMk id="11" creationId="{F2D9543D-D3F0-47E3-AC0E-774DDC7BD13C}"/>
          </ac:spMkLst>
        </pc:spChg>
        <pc:spChg chg="del">
          <ac:chgData name="박해성(2017182016)" userId="6befd140-4d2f-4b41-8770-653351dcd989" providerId="ADAL" clId="{D5C08E61-7D13-44B3-BF24-CE68941063D1}" dt="2021-12-01T12:14:59.645" v="2029" actId="21"/>
          <ac:spMkLst>
            <pc:docMk/>
            <pc:sldMk cId="166072746" sldId="276"/>
            <ac:spMk id="12" creationId="{ACE29124-E40F-4C32-BF66-0D7FB6EDD49C}"/>
          </ac:spMkLst>
        </pc:spChg>
        <pc:spChg chg="del">
          <ac:chgData name="박해성(2017182016)" userId="6befd140-4d2f-4b41-8770-653351dcd989" providerId="ADAL" clId="{D5C08E61-7D13-44B3-BF24-CE68941063D1}" dt="2021-12-01T12:14:59.645" v="2029" actId="21"/>
          <ac:spMkLst>
            <pc:docMk/>
            <pc:sldMk cId="166072746" sldId="276"/>
            <ac:spMk id="13" creationId="{67210B8A-7CFD-4077-AAEF-BCF930F95FED}"/>
          </ac:spMkLst>
        </pc:spChg>
        <pc:picChg chg="add del mod">
          <ac:chgData name="박해성(2017182016)" userId="6befd140-4d2f-4b41-8770-653351dcd989" providerId="ADAL" clId="{D5C08E61-7D13-44B3-BF24-CE68941063D1}" dt="2021-12-01T12:14:59.645" v="2029" actId="21"/>
          <ac:picMkLst>
            <pc:docMk/>
            <pc:sldMk cId="166072746" sldId="276"/>
            <ac:picMk id="4" creationId="{4C61AEA8-970D-4214-945B-4D9B12352257}"/>
          </ac:picMkLst>
        </pc:picChg>
      </pc:sldChg>
      <pc:sldChg chg="modSp mod setBg addCm delCm">
        <pc:chgData name="박해성(2017182016)" userId="6befd140-4d2f-4b41-8770-653351dcd989" providerId="ADAL" clId="{D5C08E61-7D13-44B3-BF24-CE68941063D1}" dt="2021-12-12T08:57:00.385" v="5187"/>
        <pc:sldMkLst>
          <pc:docMk/>
          <pc:sldMk cId="3804464220" sldId="277"/>
        </pc:sldMkLst>
        <pc:spChg chg="mod">
          <ac:chgData name="박해성(2017182016)" userId="6befd140-4d2f-4b41-8770-653351dcd989" providerId="ADAL" clId="{D5C08E61-7D13-44B3-BF24-CE68941063D1}" dt="2021-12-06T11:36:13.315" v="4497" actId="207"/>
          <ac:spMkLst>
            <pc:docMk/>
            <pc:sldMk cId="3804464220" sldId="277"/>
            <ac:spMk id="124" creationId="{E61558FD-2410-4781-9534-754E8AF67DC1}"/>
          </ac:spMkLst>
        </pc:spChg>
        <pc:spChg chg="mod">
          <ac:chgData name="박해성(2017182016)" userId="6befd140-4d2f-4b41-8770-653351dcd989" providerId="ADAL" clId="{D5C08E61-7D13-44B3-BF24-CE68941063D1}" dt="2021-12-06T11:36:13.315" v="4497" actId="207"/>
          <ac:spMkLst>
            <pc:docMk/>
            <pc:sldMk cId="3804464220" sldId="277"/>
            <ac:spMk id="125" creationId="{2C2AFE37-796B-40DC-AFAC-CCFA1D72464C}"/>
          </ac:spMkLst>
        </pc:spChg>
        <pc:spChg chg="mod">
          <ac:chgData name="박해성(2017182016)" userId="6befd140-4d2f-4b41-8770-653351dcd989" providerId="ADAL" clId="{D5C08E61-7D13-44B3-BF24-CE68941063D1}" dt="2021-12-06T11:36:13.315" v="4497" actId="207"/>
          <ac:spMkLst>
            <pc:docMk/>
            <pc:sldMk cId="3804464220" sldId="277"/>
            <ac:spMk id="126" creationId="{F40E1303-A71C-435F-8328-4FC09752C70E}"/>
          </ac:spMkLst>
        </pc:spChg>
        <pc:spChg chg="mod">
          <ac:chgData name="박해성(2017182016)" userId="6befd140-4d2f-4b41-8770-653351dcd989" providerId="ADAL" clId="{D5C08E61-7D13-44B3-BF24-CE68941063D1}" dt="2021-12-06T11:36:13.315" v="4497" actId="207"/>
          <ac:spMkLst>
            <pc:docMk/>
            <pc:sldMk cId="3804464220" sldId="277"/>
            <ac:spMk id="127" creationId="{D19B1EFA-7D99-4070-B00F-F246071E4C40}"/>
          </ac:spMkLst>
        </pc:spChg>
        <pc:spChg chg="mod">
          <ac:chgData name="박해성(2017182016)" userId="6befd140-4d2f-4b41-8770-653351dcd989" providerId="ADAL" clId="{D5C08E61-7D13-44B3-BF24-CE68941063D1}" dt="2021-12-06T11:49:36.314" v="4524" actId="207"/>
          <ac:spMkLst>
            <pc:docMk/>
            <pc:sldMk cId="3804464220" sldId="277"/>
            <ac:spMk id="129" creationId="{9FFB8918-5D86-4A45-B211-DD5C20100284}"/>
          </ac:spMkLst>
        </pc:spChg>
        <pc:graphicFrameChg chg="mod modGraphic">
          <ac:chgData name="박해성(2017182016)" userId="6befd140-4d2f-4b41-8770-653351dcd989" providerId="ADAL" clId="{D5C08E61-7D13-44B3-BF24-CE68941063D1}" dt="2021-12-06T11:49:20.107" v="4523"/>
          <ac:graphicFrameMkLst>
            <pc:docMk/>
            <pc:sldMk cId="3804464220" sldId="277"/>
            <ac:graphicFrameMk id="3" creationId="{C5559CE5-B0E5-45E0-98C0-F0F3BE119C3D}"/>
          </ac:graphicFrameMkLst>
        </pc:graphicFrameChg>
      </pc:sldChg>
      <pc:sldChg chg="addSp delSp modSp add mod ord">
        <pc:chgData name="박해성(2017182016)" userId="6befd140-4d2f-4b41-8770-653351dcd989" providerId="ADAL" clId="{D5C08E61-7D13-44B3-BF24-CE68941063D1}" dt="2021-12-12T06:17:30.666" v="4698"/>
        <pc:sldMkLst>
          <pc:docMk/>
          <pc:sldMk cId="3996609099" sldId="278"/>
        </pc:sldMkLst>
        <pc:spChg chg="mod">
          <ac:chgData name="박해성(2017182016)" userId="6befd140-4d2f-4b41-8770-653351dcd989" providerId="ADAL" clId="{D5C08E61-7D13-44B3-BF24-CE68941063D1}" dt="2021-11-24T15:28:00.149" v="1344"/>
          <ac:spMkLst>
            <pc:docMk/>
            <pc:sldMk cId="3996609099" sldId="278"/>
            <ac:spMk id="2" creationId="{20D42378-849A-4620-923A-81AB1F02B926}"/>
          </ac:spMkLst>
        </pc:spChg>
        <pc:spChg chg="add mod">
          <ac:chgData name="박해성(2017182016)" userId="6befd140-4d2f-4b41-8770-653351dcd989" providerId="ADAL" clId="{D5C08E61-7D13-44B3-BF24-CE68941063D1}" dt="2021-12-01T14:27:25.815" v="3522"/>
          <ac:spMkLst>
            <pc:docMk/>
            <pc:sldMk cId="3996609099" sldId="278"/>
            <ac:spMk id="3" creationId="{5DCF1647-DAD9-4995-A26E-1698B0D22CE4}"/>
          </ac:spMkLst>
        </pc:spChg>
        <pc:graphicFrameChg chg="add del mod">
          <ac:chgData name="박해성(2017182016)" userId="6befd140-4d2f-4b41-8770-653351dcd989" providerId="ADAL" clId="{D5C08E61-7D13-44B3-BF24-CE68941063D1}" dt="2021-11-24T15:28:32.018" v="1346"/>
          <ac:graphicFrameMkLst>
            <pc:docMk/>
            <pc:sldMk cId="3996609099" sldId="278"/>
            <ac:graphicFrameMk id="3" creationId="{53CCE464-18E3-487D-8E90-784EC923939B}"/>
          </ac:graphicFrameMkLst>
        </pc:graphicFrameChg>
        <pc:graphicFrameChg chg="add mod modGraphic">
          <ac:chgData name="박해성(2017182016)" userId="6befd140-4d2f-4b41-8770-653351dcd989" providerId="ADAL" clId="{D5C08E61-7D13-44B3-BF24-CE68941063D1}" dt="2021-12-12T06:17:30.666" v="4698"/>
          <ac:graphicFrameMkLst>
            <pc:docMk/>
            <pc:sldMk cId="3996609099" sldId="278"/>
            <ac:graphicFrameMk id="4" creationId="{451C69CA-3CFE-44FA-A295-FCDE7BD9D910}"/>
          </ac:graphicFrameMkLst>
        </pc:graphicFrameChg>
      </pc:sldChg>
      <pc:sldChg chg="del">
        <pc:chgData name="박해성(2017182016)" userId="6befd140-4d2f-4b41-8770-653351dcd989" providerId="ADAL" clId="{D5C08E61-7D13-44B3-BF24-CE68941063D1}" dt="2021-12-01T12:05:57.100" v="1999" actId="47"/>
        <pc:sldMkLst>
          <pc:docMk/>
          <pc:sldMk cId="1749040604" sldId="280"/>
        </pc:sldMkLst>
      </pc:sldChg>
      <pc:sldChg chg="modSp mod setBg modCm">
        <pc:chgData name="박해성(2017182016)" userId="6befd140-4d2f-4b41-8770-653351dcd989" providerId="ADAL" clId="{D5C08E61-7D13-44B3-BF24-CE68941063D1}" dt="2021-12-23T14:22:00.674" v="5229"/>
        <pc:sldMkLst>
          <pc:docMk/>
          <pc:sldMk cId="282210540" sldId="281"/>
        </pc:sldMkLst>
        <pc:spChg chg="mod">
          <ac:chgData name="박해성(2017182016)" userId="6befd140-4d2f-4b41-8770-653351dcd989" providerId="ADAL" clId="{D5C08E61-7D13-44B3-BF24-CE68941063D1}" dt="2021-12-23T12:30:21.972" v="5207" actId="1076"/>
          <ac:spMkLst>
            <pc:docMk/>
            <pc:sldMk cId="282210540" sldId="281"/>
            <ac:spMk id="3" creationId="{916CC949-44CB-4B1B-A515-756E1DBB13EE}"/>
          </ac:spMkLst>
        </pc:spChg>
      </pc:sldChg>
      <pc:sldChg chg="modSp mod setBg addCm delCm modCm">
        <pc:chgData name="박해성(2017182016)" userId="6befd140-4d2f-4b41-8770-653351dcd989" providerId="ADAL" clId="{D5C08E61-7D13-44B3-BF24-CE68941063D1}" dt="2021-12-23T14:39:52.342" v="5231" actId="1076"/>
        <pc:sldMkLst>
          <pc:docMk/>
          <pc:sldMk cId="2204724658" sldId="282"/>
        </pc:sldMkLst>
        <pc:spChg chg="mod">
          <ac:chgData name="박해성(2017182016)" userId="6befd140-4d2f-4b41-8770-653351dcd989" providerId="ADAL" clId="{D5C08E61-7D13-44B3-BF24-CE68941063D1}" dt="2021-12-12T06:06:20.860" v="4638" actId="207"/>
          <ac:spMkLst>
            <pc:docMk/>
            <pc:sldMk cId="2204724658" sldId="282"/>
            <ac:spMk id="3" creationId="{31D5E06A-8DE7-4BFA-9070-FA36CE0A91DD}"/>
          </ac:spMkLst>
        </pc:spChg>
        <pc:spChg chg="mod">
          <ac:chgData name="박해성(2017182016)" userId="6befd140-4d2f-4b41-8770-653351dcd989" providerId="ADAL" clId="{D5C08E61-7D13-44B3-BF24-CE68941063D1}" dt="2021-12-01T14:47:40.835" v="3943" actId="2711"/>
          <ac:spMkLst>
            <pc:docMk/>
            <pc:sldMk cId="2204724658" sldId="282"/>
            <ac:spMk id="4" creationId="{01F30C64-5BEE-4B7B-8983-E087B3B053D2}"/>
          </ac:spMkLst>
        </pc:spChg>
        <pc:spChg chg="mod">
          <ac:chgData name="박해성(2017182016)" userId="6befd140-4d2f-4b41-8770-653351dcd989" providerId="ADAL" clId="{D5C08E61-7D13-44B3-BF24-CE68941063D1}" dt="2021-12-12T06:01:28.197" v="4603" actId="692"/>
          <ac:spMkLst>
            <pc:docMk/>
            <pc:sldMk cId="2204724658" sldId="282"/>
            <ac:spMk id="8" creationId="{A64A8FED-1355-4223-8236-79658F7A8071}"/>
          </ac:spMkLst>
        </pc:spChg>
        <pc:spChg chg="mod">
          <ac:chgData name="박해성(2017182016)" userId="6befd140-4d2f-4b41-8770-653351dcd989" providerId="ADAL" clId="{D5C08E61-7D13-44B3-BF24-CE68941063D1}" dt="2021-12-12T06:06:41.927" v="4642" actId="692"/>
          <ac:spMkLst>
            <pc:docMk/>
            <pc:sldMk cId="2204724658" sldId="282"/>
            <ac:spMk id="9" creationId="{8BCFE247-C27E-414E-AC99-8B2205AAC222}"/>
          </ac:spMkLst>
        </pc:spChg>
        <pc:spChg chg="mod">
          <ac:chgData name="박해성(2017182016)" userId="6befd140-4d2f-4b41-8770-653351dcd989" providerId="ADAL" clId="{D5C08E61-7D13-44B3-BF24-CE68941063D1}" dt="2021-12-12T06:07:08.707" v="4645" actId="692"/>
          <ac:spMkLst>
            <pc:docMk/>
            <pc:sldMk cId="2204724658" sldId="282"/>
            <ac:spMk id="10" creationId="{C435306E-65D5-415F-B8ED-7E8C94EBDC04}"/>
          </ac:spMkLst>
        </pc:spChg>
        <pc:spChg chg="mod">
          <ac:chgData name="박해성(2017182016)" userId="6befd140-4d2f-4b41-8770-653351dcd989" providerId="ADAL" clId="{D5C08E61-7D13-44B3-BF24-CE68941063D1}" dt="2021-12-12T06:06:57.565" v="4644" actId="692"/>
          <ac:spMkLst>
            <pc:docMk/>
            <pc:sldMk cId="2204724658" sldId="282"/>
            <ac:spMk id="13" creationId="{133E12D8-2C1D-49B7-8903-E30D3710EAB3}"/>
          </ac:spMkLst>
        </pc:spChg>
        <pc:spChg chg="mod">
          <ac:chgData name="박해성(2017182016)" userId="6befd140-4d2f-4b41-8770-653351dcd989" providerId="ADAL" clId="{D5C08E61-7D13-44B3-BF24-CE68941063D1}" dt="2021-12-12T06:09:02.384" v="4674" actId="1076"/>
          <ac:spMkLst>
            <pc:docMk/>
            <pc:sldMk cId="2204724658" sldId="282"/>
            <ac:spMk id="14" creationId="{7189E90F-0A1F-45E5-9673-00D5918F8607}"/>
          </ac:spMkLst>
        </pc:spChg>
        <pc:spChg chg="mod">
          <ac:chgData name="박해성(2017182016)" userId="6befd140-4d2f-4b41-8770-653351dcd989" providerId="ADAL" clId="{D5C08E61-7D13-44B3-BF24-CE68941063D1}" dt="2021-12-12T06:09:02.384" v="4674" actId="1076"/>
          <ac:spMkLst>
            <pc:docMk/>
            <pc:sldMk cId="2204724658" sldId="282"/>
            <ac:spMk id="15" creationId="{89DDCA65-15EF-4E89-91E7-91FBA46A71AC}"/>
          </ac:spMkLst>
        </pc:spChg>
        <pc:spChg chg="mod">
          <ac:chgData name="박해성(2017182016)" userId="6befd140-4d2f-4b41-8770-653351dcd989" providerId="ADAL" clId="{D5C08E61-7D13-44B3-BF24-CE68941063D1}" dt="2021-12-12T06:09:02.384" v="4674" actId="1076"/>
          <ac:spMkLst>
            <pc:docMk/>
            <pc:sldMk cId="2204724658" sldId="282"/>
            <ac:spMk id="16" creationId="{1DA10BE1-0E8C-4831-847C-E16D61F95ECB}"/>
          </ac:spMkLst>
        </pc:spChg>
        <pc:spChg chg="mod">
          <ac:chgData name="박해성(2017182016)" userId="6befd140-4d2f-4b41-8770-653351dcd989" providerId="ADAL" clId="{D5C08E61-7D13-44B3-BF24-CE68941063D1}" dt="2021-12-12T06:09:02.384" v="4674" actId="1076"/>
          <ac:spMkLst>
            <pc:docMk/>
            <pc:sldMk cId="2204724658" sldId="282"/>
            <ac:spMk id="17" creationId="{68870FB9-39BD-48CA-92E4-4D8A031B09FB}"/>
          </ac:spMkLst>
        </pc:spChg>
        <pc:spChg chg="mod">
          <ac:chgData name="박해성(2017182016)" userId="6befd140-4d2f-4b41-8770-653351dcd989" providerId="ADAL" clId="{D5C08E61-7D13-44B3-BF24-CE68941063D1}" dt="2021-12-12T06:09:16.873" v="4678" actId="1076"/>
          <ac:spMkLst>
            <pc:docMk/>
            <pc:sldMk cId="2204724658" sldId="282"/>
            <ac:spMk id="19" creationId="{AF3C0BC9-A53C-447E-8455-7D89B2F10499}"/>
          </ac:spMkLst>
        </pc:spChg>
        <pc:spChg chg="mod">
          <ac:chgData name="박해성(2017182016)" userId="6befd140-4d2f-4b41-8770-653351dcd989" providerId="ADAL" clId="{D5C08E61-7D13-44B3-BF24-CE68941063D1}" dt="2021-12-22T07:42:23.678" v="5195" actId="1076"/>
          <ac:spMkLst>
            <pc:docMk/>
            <pc:sldMk cId="2204724658" sldId="282"/>
            <ac:spMk id="21" creationId="{55D96FC9-2EE2-42A9-B3F2-E7E54BDC6A61}"/>
          </ac:spMkLst>
        </pc:spChg>
        <pc:picChg chg="mod">
          <ac:chgData name="박해성(2017182016)" userId="6befd140-4d2f-4b41-8770-653351dcd989" providerId="ADAL" clId="{D5C08E61-7D13-44B3-BF24-CE68941063D1}" dt="2021-12-23T14:39:52.342" v="5231" actId="1076"/>
          <ac:picMkLst>
            <pc:docMk/>
            <pc:sldMk cId="2204724658" sldId="282"/>
            <ac:picMk id="18" creationId="{650D0243-9AE8-477B-B2B8-57E62AB823BD}"/>
          </ac:picMkLst>
        </pc:picChg>
      </pc:sldChg>
      <pc:sldChg chg="addSp delSp modSp add del mod">
        <pc:chgData name="박해성(2017182016)" userId="6befd140-4d2f-4b41-8770-653351dcd989" providerId="ADAL" clId="{D5C08E61-7D13-44B3-BF24-CE68941063D1}" dt="2021-12-01T12:23:04.899" v="2124" actId="47"/>
        <pc:sldMkLst>
          <pc:docMk/>
          <pc:sldMk cId="809948089" sldId="283"/>
        </pc:sldMkLst>
        <pc:spChg chg="add del mod">
          <ac:chgData name="박해성(2017182016)" userId="6befd140-4d2f-4b41-8770-653351dcd989" providerId="ADAL" clId="{D5C08E61-7D13-44B3-BF24-CE68941063D1}" dt="2021-12-01T12:23:00.430" v="2123" actId="478"/>
          <ac:spMkLst>
            <pc:docMk/>
            <pc:sldMk cId="809948089" sldId="283"/>
            <ac:spMk id="2" creationId="{20D42378-849A-4620-923A-81AB1F02B926}"/>
          </ac:spMkLst>
        </pc:spChg>
        <pc:spChg chg="add del mod">
          <ac:chgData name="박해성(2017182016)" userId="6befd140-4d2f-4b41-8770-653351dcd989" providerId="ADAL" clId="{D5C08E61-7D13-44B3-BF24-CE68941063D1}" dt="2021-12-01T12:23:00.430" v="2123" actId="478"/>
          <ac:spMkLst>
            <pc:docMk/>
            <pc:sldMk cId="809948089" sldId="283"/>
            <ac:spMk id="4" creationId="{54BC082A-6A5C-4A38-8C74-F5AD3A1B12EA}"/>
          </ac:spMkLst>
        </pc:spChg>
      </pc:sldChg>
      <pc:sldChg chg="add del">
        <pc:chgData name="박해성(2017182016)" userId="6befd140-4d2f-4b41-8770-653351dcd989" providerId="ADAL" clId="{D5C08E61-7D13-44B3-BF24-CE68941063D1}" dt="2021-12-01T12:23:20.254" v="2126" actId="2696"/>
        <pc:sldMkLst>
          <pc:docMk/>
          <pc:sldMk cId="2561515215" sldId="283"/>
        </pc:sldMkLst>
      </pc:sldChg>
      <pc:sldChg chg="addSp delSp modSp add mod addCm delCm modCm">
        <pc:chgData name="박해성(2017182016)" userId="6befd140-4d2f-4b41-8770-653351dcd989" providerId="ADAL" clId="{D5C08E61-7D13-44B3-BF24-CE68941063D1}" dt="2021-12-23T14:10:57.526" v="5221"/>
        <pc:sldMkLst>
          <pc:docMk/>
          <pc:sldMk cId="3209660848" sldId="283"/>
        </pc:sldMkLst>
        <pc:spChg chg="mod">
          <ac:chgData name="박해성(2017182016)" userId="6befd140-4d2f-4b41-8770-653351dcd989" providerId="ADAL" clId="{D5C08E61-7D13-44B3-BF24-CE68941063D1}" dt="2021-12-01T12:25:13.564" v="2152" actId="207"/>
          <ac:spMkLst>
            <pc:docMk/>
            <pc:sldMk cId="3209660848" sldId="283"/>
            <ac:spMk id="2" creationId="{20D42378-849A-4620-923A-81AB1F02B926}"/>
          </ac:spMkLst>
        </pc:spChg>
        <pc:graphicFrameChg chg="del">
          <ac:chgData name="박해성(2017182016)" userId="6befd140-4d2f-4b41-8770-653351dcd989" providerId="ADAL" clId="{D5C08E61-7D13-44B3-BF24-CE68941063D1}" dt="2021-12-01T12:23:41.992" v="2128" actId="478"/>
          <ac:graphicFrameMkLst>
            <pc:docMk/>
            <pc:sldMk cId="3209660848" sldId="283"/>
            <ac:graphicFrameMk id="3" creationId="{C5559CE5-B0E5-45E0-98C0-F0F3BE119C3D}"/>
          </ac:graphicFrameMkLst>
        </pc:graphicFrameChg>
        <pc:graphicFrameChg chg="add mod modGraphic">
          <ac:chgData name="박해성(2017182016)" userId="6befd140-4d2f-4b41-8770-653351dcd989" providerId="ADAL" clId="{D5C08E61-7D13-44B3-BF24-CE68941063D1}" dt="2021-12-12T07:42:13.456" v="5128" actId="20577"/>
          <ac:graphicFrameMkLst>
            <pc:docMk/>
            <pc:sldMk cId="3209660848" sldId="283"/>
            <ac:graphicFrameMk id="4" creationId="{94690F08-A444-4799-951F-0CE10A3070AB}"/>
          </ac:graphicFrameMkLst>
        </pc:graphicFrameChg>
        <pc:picChg chg="add mod">
          <ac:chgData name="박해성(2017182016)" userId="6befd140-4d2f-4b41-8770-653351dcd989" providerId="ADAL" clId="{D5C08E61-7D13-44B3-BF24-CE68941063D1}" dt="2021-12-01T13:06:25.052" v="2770" actId="1076"/>
          <ac:picMkLst>
            <pc:docMk/>
            <pc:sldMk cId="3209660848" sldId="283"/>
            <ac:picMk id="6" creationId="{71FC775D-D08D-453C-91A9-86A114D8225F}"/>
          </ac:picMkLst>
        </pc:picChg>
        <pc:picChg chg="add mod">
          <ac:chgData name="박해성(2017182016)" userId="6befd140-4d2f-4b41-8770-653351dcd989" providerId="ADAL" clId="{D5C08E61-7D13-44B3-BF24-CE68941063D1}" dt="2021-12-01T13:13:58.550" v="2775" actId="1076"/>
          <ac:picMkLst>
            <pc:docMk/>
            <pc:sldMk cId="3209660848" sldId="283"/>
            <ac:picMk id="1026" creationId="{5FD29B63-CBB9-4BCC-9A42-99EAD8CF3122}"/>
          </ac:picMkLst>
        </pc:picChg>
      </pc:sldChg>
      <pc:sldChg chg="add">
        <pc:chgData name="박해성(2017182016)" userId="6befd140-4d2f-4b41-8770-653351dcd989" providerId="ADAL" clId="{D5C08E61-7D13-44B3-BF24-CE68941063D1}" dt="2021-12-01T13:19:34.657" v="2839" actId="2890"/>
        <pc:sldMkLst>
          <pc:docMk/>
          <pc:sldMk cId="719145288" sldId="284"/>
        </pc:sldMkLst>
      </pc:sldChg>
      <pc:sldChg chg="add del">
        <pc:chgData name="박해성(2017182016)" userId="6befd140-4d2f-4b41-8770-653351dcd989" providerId="ADAL" clId="{D5C08E61-7D13-44B3-BF24-CE68941063D1}" dt="2021-12-01T12:37:26.935" v="2158"/>
        <pc:sldMkLst>
          <pc:docMk/>
          <pc:sldMk cId="1971962547" sldId="284"/>
        </pc:sldMkLst>
      </pc:sldChg>
      <pc:sldChg chg="add del">
        <pc:chgData name="박해성(2017182016)" userId="6befd140-4d2f-4b41-8770-653351dcd989" providerId="ADAL" clId="{D5C08E61-7D13-44B3-BF24-CE68941063D1}" dt="2021-12-01T12:37:09.275" v="2154"/>
        <pc:sldMkLst>
          <pc:docMk/>
          <pc:sldMk cId="2146550616" sldId="284"/>
        </pc:sldMkLst>
      </pc:sldChg>
      <pc:sldChg chg="add del">
        <pc:chgData name="박해성(2017182016)" userId="6befd140-4d2f-4b41-8770-653351dcd989" providerId="ADAL" clId="{D5C08E61-7D13-44B3-BF24-CE68941063D1}" dt="2021-12-01T12:37:15.626" v="2156"/>
        <pc:sldMkLst>
          <pc:docMk/>
          <pc:sldMk cId="3677805795" sldId="284"/>
        </pc:sldMkLst>
      </pc:sldChg>
      <pc:sldChg chg="modSp add mod ord">
        <pc:chgData name="박해성(2017182016)" userId="6befd140-4d2f-4b41-8770-653351dcd989" providerId="ADAL" clId="{D5C08E61-7D13-44B3-BF24-CE68941063D1}" dt="2021-12-01T14:17:31.417" v="3245" actId="20577"/>
        <pc:sldMkLst>
          <pc:docMk/>
          <pc:sldMk cId="790658718" sldId="285"/>
        </pc:sldMkLst>
        <pc:spChg chg="mod">
          <ac:chgData name="박해성(2017182016)" userId="6befd140-4d2f-4b41-8770-653351dcd989" providerId="ADAL" clId="{D5C08E61-7D13-44B3-BF24-CE68941063D1}" dt="2021-12-01T14:17:31.417" v="3245" actId="20577"/>
          <ac:spMkLst>
            <pc:docMk/>
            <pc:sldMk cId="790658718" sldId="285"/>
            <ac:spMk id="2" creationId="{20D42378-849A-4620-923A-81AB1F02B926}"/>
          </ac:spMkLst>
        </pc:spChg>
      </pc:sldChg>
      <pc:sldChg chg="addSp delSp modSp add mod ord">
        <pc:chgData name="박해성(2017182016)" userId="6befd140-4d2f-4b41-8770-653351dcd989" providerId="ADAL" clId="{D5C08E61-7D13-44B3-BF24-CE68941063D1}" dt="2021-12-01T14:18:59.491" v="3261" actId="1076"/>
        <pc:sldMkLst>
          <pc:docMk/>
          <pc:sldMk cId="1708395245" sldId="286"/>
        </pc:sldMkLst>
        <pc:spChg chg="mod">
          <ac:chgData name="박해성(2017182016)" userId="6befd140-4d2f-4b41-8770-653351dcd989" providerId="ADAL" clId="{D5C08E61-7D13-44B3-BF24-CE68941063D1}" dt="2021-12-01T14:17:35.539" v="3247" actId="20577"/>
          <ac:spMkLst>
            <pc:docMk/>
            <pc:sldMk cId="1708395245" sldId="286"/>
            <ac:spMk id="2" creationId="{20D42378-849A-4620-923A-81AB1F02B926}"/>
          </ac:spMkLst>
        </pc:spChg>
        <pc:spChg chg="add mod">
          <ac:chgData name="박해성(2017182016)" userId="6befd140-4d2f-4b41-8770-653351dcd989" providerId="ADAL" clId="{D5C08E61-7D13-44B3-BF24-CE68941063D1}" dt="2021-12-01T14:18:59.491" v="3261" actId="1076"/>
          <ac:spMkLst>
            <pc:docMk/>
            <pc:sldMk cId="1708395245" sldId="286"/>
            <ac:spMk id="3" creationId="{9A3AA266-B681-4C81-BAD9-2D8FC8F0A81F}"/>
          </ac:spMkLst>
        </pc:spChg>
        <pc:spChg chg="add mod">
          <ac:chgData name="박해성(2017182016)" userId="6befd140-4d2f-4b41-8770-653351dcd989" providerId="ADAL" clId="{D5C08E61-7D13-44B3-BF24-CE68941063D1}" dt="2021-12-01T14:18:59.491" v="3261" actId="1076"/>
          <ac:spMkLst>
            <pc:docMk/>
            <pc:sldMk cId="1708395245" sldId="286"/>
            <ac:spMk id="5" creationId="{34A064EE-2A9D-4746-83A0-6D16E4BF5F8A}"/>
          </ac:spMkLst>
        </pc:spChg>
        <pc:spChg chg="add mod">
          <ac:chgData name="박해성(2017182016)" userId="6befd140-4d2f-4b41-8770-653351dcd989" providerId="ADAL" clId="{D5C08E61-7D13-44B3-BF24-CE68941063D1}" dt="2021-12-01T14:18:59.491" v="3261" actId="1076"/>
          <ac:spMkLst>
            <pc:docMk/>
            <pc:sldMk cId="1708395245" sldId="286"/>
            <ac:spMk id="7" creationId="{755CCCC1-1423-4280-8F24-A5148B56ED0B}"/>
          </ac:spMkLst>
        </pc:spChg>
        <pc:spChg chg="add mod">
          <ac:chgData name="박해성(2017182016)" userId="6befd140-4d2f-4b41-8770-653351dcd989" providerId="ADAL" clId="{D5C08E61-7D13-44B3-BF24-CE68941063D1}" dt="2021-12-01T14:18:59.491" v="3261" actId="1076"/>
          <ac:spMkLst>
            <pc:docMk/>
            <pc:sldMk cId="1708395245" sldId="286"/>
            <ac:spMk id="11" creationId="{73402939-66E9-4B5D-A116-5ADD2B7D93E3}"/>
          </ac:spMkLst>
        </pc:spChg>
        <pc:spChg chg="add mod">
          <ac:chgData name="박해성(2017182016)" userId="6befd140-4d2f-4b41-8770-653351dcd989" providerId="ADAL" clId="{D5C08E61-7D13-44B3-BF24-CE68941063D1}" dt="2021-12-01T14:18:59.491" v="3261" actId="1076"/>
          <ac:spMkLst>
            <pc:docMk/>
            <pc:sldMk cId="1708395245" sldId="286"/>
            <ac:spMk id="14" creationId="{E06EC35D-5C54-485E-AC1C-30BB02D48DBB}"/>
          </ac:spMkLst>
        </pc:spChg>
        <pc:spChg chg="add mod">
          <ac:chgData name="박해성(2017182016)" userId="6befd140-4d2f-4b41-8770-653351dcd989" providerId="ADAL" clId="{D5C08E61-7D13-44B3-BF24-CE68941063D1}" dt="2021-12-01T14:18:59.491" v="3261" actId="1076"/>
          <ac:spMkLst>
            <pc:docMk/>
            <pc:sldMk cId="1708395245" sldId="286"/>
            <ac:spMk id="16" creationId="{CD510DB7-A48D-4E98-BCDE-5BC0C0F169C7}"/>
          </ac:spMkLst>
        </pc:spChg>
        <pc:spChg chg="add mod">
          <ac:chgData name="박해성(2017182016)" userId="6befd140-4d2f-4b41-8770-653351dcd989" providerId="ADAL" clId="{D5C08E61-7D13-44B3-BF24-CE68941063D1}" dt="2021-12-01T14:18:59.491" v="3261" actId="1076"/>
          <ac:spMkLst>
            <pc:docMk/>
            <pc:sldMk cId="1708395245" sldId="286"/>
            <ac:spMk id="18" creationId="{D3E1BABC-0AB5-4369-A54C-9596C3AE27E2}"/>
          </ac:spMkLst>
        </pc:spChg>
        <pc:spChg chg="add del mod">
          <ac:chgData name="박해성(2017182016)" userId="6befd140-4d2f-4b41-8770-653351dcd989" providerId="ADAL" clId="{D5C08E61-7D13-44B3-BF24-CE68941063D1}" dt="2021-12-01T14:12:59.392" v="3214"/>
          <ac:spMkLst>
            <pc:docMk/>
            <pc:sldMk cId="1708395245" sldId="286"/>
            <ac:spMk id="22" creationId="{E60A4CAE-A180-418F-9A22-F978FDB9B9C0}"/>
          </ac:spMkLst>
        </pc:spChg>
        <pc:spChg chg="add mod">
          <ac:chgData name="박해성(2017182016)" userId="6befd140-4d2f-4b41-8770-653351dcd989" providerId="ADAL" clId="{D5C08E61-7D13-44B3-BF24-CE68941063D1}" dt="2021-12-01T14:18:59.491" v="3261" actId="1076"/>
          <ac:spMkLst>
            <pc:docMk/>
            <pc:sldMk cId="1708395245" sldId="286"/>
            <ac:spMk id="23" creationId="{6AC2C42C-B7FF-4BE1-95D4-4ECFB16AA0B9}"/>
          </ac:spMkLst>
        </pc:spChg>
        <pc:graphicFrameChg chg="del">
          <ac:chgData name="박해성(2017182016)" userId="6befd140-4d2f-4b41-8770-653351dcd989" providerId="ADAL" clId="{D5C08E61-7D13-44B3-BF24-CE68941063D1}" dt="2021-12-01T13:24:31.793" v="2910" actId="478"/>
          <ac:graphicFrameMkLst>
            <pc:docMk/>
            <pc:sldMk cId="1708395245" sldId="286"/>
            <ac:graphicFrameMk id="4" creationId="{94690F08-A444-4799-951F-0CE10A3070AB}"/>
          </ac:graphicFrameMkLst>
        </pc:graphicFrameChg>
        <pc:picChg chg="del">
          <ac:chgData name="박해성(2017182016)" userId="6befd140-4d2f-4b41-8770-653351dcd989" providerId="ADAL" clId="{D5C08E61-7D13-44B3-BF24-CE68941063D1}" dt="2021-12-01T13:24:28.829" v="2909" actId="478"/>
          <ac:picMkLst>
            <pc:docMk/>
            <pc:sldMk cId="1708395245" sldId="286"/>
            <ac:picMk id="6" creationId="{71FC775D-D08D-453C-91A9-86A114D8225F}"/>
          </ac:picMkLst>
        </pc:picChg>
        <pc:picChg chg="del">
          <ac:chgData name="박해성(2017182016)" userId="6befd140-4d2f-4b41-8770-653351dcd989" providerId="ADAL" clId="{D5C08E61-7D13-44B3-BF24-CE68941063D1}" dt="2021-12-01T13:24:28.063" v="2908" actId="478"/>
          <ac:picMkLst>
            <pc:docMk/>
            <pc:sldMk cId="1708395245" sldId="286"/>
            <ac:picMk id="1026" creationId="{5FD29B63-CBB9-4BCC-9A42-99EAD8CF3122}"/>
          </ac:picMkLst>
        </pc:picChg>
        <pc:picChg chg="add del mod">
          <ac:chgData name="박해성(2017182016)" userId="6befd140-4d2f-4b41-8770-653351dcd989" providerId="ADAL" clId="{D5C08E61-7D13-44B3-BF24-CE68941063D1}" dt="2021-12-01T13:36:39.246" v="2918"/>
          <ac:picMkLst>
            <pc:docMk/>
            <pc:sldMk cId="1708395245" sldId="286"/>
            <ac:picMk id="3074" creationId="{1386FCEA-1668-43A5-A97E-AACC2FF5BC87}"/>
          </ac:picMkLst>
        </pc:picChg>
        <pc:picChg chg="add mod">
          <ac:chgData name="박해성(2017182016)" userId="6befd140-4d2f-4b41-8770-653351dcd989" providerId="ADAL" clId="{D5C08E61-7D13-44B3-BF24-CE68941063D1}" dt="2021-12-01T14:18:59.491" v="3261" actId="1076"/>
          <ac:picMkLst>
            <pc:docMk/>
            <pc:sldMk cId="1708395245" sldId="286"/>
            <ac:picMk id="3076" creationId="{FC49156B-F101-4680-9124-42C375205354}"/>
          </ac:picMkLst>
        </pc:picChg>
        <pc:picChg chg="add del mod">
          <ac:chgData name="박해성(2017182016)" userId="6befd140-4d2f-4b41-8770-653351dcd989" providerId="ADAL" clId="{D5C08E61-7D13-44B3-BF24-CE68941063D1}" dt="2021-12-01T13:52:39.877" v="3067" actId="478"/>
          <ac:picMkLst>
            <pc:docMk/>
            <pc:sldMk cId="1708395245" sldId="286"/>
            <ac:picMk id="3078" creationId="{7237393D-94CF-447C-B632-7030BDCC8683}"/>
          </ac:picMkLst>
        </pc:picChg>
        <pc:picChg chg="add mod">
          <ac:chgData name="박해성(2017182016)" userId="6befd140-4d2f-4b41-8770-653351dcd989" providerId="ADAL" clId="{D5C08E61-7D13-44B3-BF24-CE68941063D1}" dt="2021-12-01T14:18:59.491" v="3261" actId="1076"/>
          <ac:picMkLst>
            <pc:docMk/>
            <pc:sldMk cId="1708395245" sldId="286"/>
            <ac:picMk id="3080" creationId="{9DA8390D-2839-4CB1-BA20-3D98AFBE82FF}"/>
          </ac:picMkLst>
        </pc:picChg>
        <pc:picChg chg="add mod">
          <ac:chgData name="박해성(2017182016)" userId="6befd140-4d2f-4b41-8770-653351dcd989" providerId="ADAL" clId="{D5C08E61-7D13-44B3-BF24-CE68941063D1}" dt="2021-12-01T14:18:59.491" v="3261" actId="1076"/>
          <ac:picMkLst>
            <pc:docMk/>
            <pc:sldMk cId="1708395245" sldId="286"/>
            <ac:picMk id="3082" creationId="{52532E15-4B0C-4CC7-A504-1D49F16DC5E6}"/>
          </ac:picMkLst>
        </pc:picChg>
        <pc:picChg chg="add mod">
          <ac:chgData name="박해성(2017182016)" userId="6befd140-4d2f-4b41-8770-653351dcd989" providerId="ADAL" clId="{D5C08E61-7D13-44B3-BF24-CE68941063D1}" dt="2021-12-01T14:18:59.491" v="3261" actId="1076"/>
          <ac:picMkLst>
            <pc:docMk/>
            <pc:sldMk cId="1708395245" sldId="286"/>
            <ac:picMk id="3084" creationId="{62FFF5B3-928A-483D-9852-E449A946FF75}"/>
          </ac:picMkLst>
        </pc:picChg>
        <pc:picChg chg="add del mod">
          <ac:chgData name="박해성(2017182016)" userId="6befd140-4d2f-4b41-8770-653351dcd989" providerId="ADAL" clId="{D5C08E61-7D13-44B3-BF24-CE68941063D1}" dt="2021-12-01T14:08:55.812" v="3190" actId="478"/>
          <ac:picMkLst>
            <pc:docMk/>
            <pc:sldMk cId="1708395245" sldId="286"/>
            <ac:picMk id="3086" creationId="{646F1499-39EE-415E-99C7-A638DE64C3E0}"/>
          </ac:picMkLst>
        </pc:picChg>
        <pc:picChg chg="add mod">
          <ac:chgData name="박해성(2017182016)" userId="6befd140-4d2f-4b41-8770-653351dcd989" providerId="ADAL" clId="{D5C08E61-7D13-44B3-BF24-CE68941063D1}" dt="2021-12-01T14:18:59.491" v="3261" actId="1076"/>
          <ac:picMkLst>
            <pc:docMk/>
            <pc:sldMk cId="1708395245" sldId="286"/>
            <ac:picMk id="3088" creationId="{12C4B48A-CC5E-4DB1-9C73-9F80785E9A8E}"/>
          </ac:picMkLst>
        </pc:picChg>
        <pc:picChg chg="add mod">
          <ac:chgData name="박해성(2017182016)" userId="6befd140-4d2f-4b41-8770-653351dcd989" providerId="ADAL" clId="{D5C08E61-7D13-44B3-BF24-CE68941063D1}" dt="2021-12-01T14:18:59.491" v="3261" actId="1076"/>
          <ac:picMkLst>
            <pc:docMk/>
            <pc:sldMk cId="1708395245" sldId="286"/>
            <ac:picMk id="3090" creationId="{A40A1DA8-0F1A-4755-B4E3-AE30025F6668}"/>
          </ac:picMkLst>
        </pc:picChg>
      </pc:sldChg>
      <pc:sldChg chg="addSp delSp modSp add del mod">
        <pc:chgData name="박해성(2017182016)" userId="6befd140-4d2f-4b41-8770-653351dcd989" providerId="ADAL" clId="{D5C08E61-7D13-44B3-BF24-CE68941063D1}" dt="2021-12-01T14:43:58.221" v="3934" actId="47"/>
        <pc:sldMkLst>
          <pc:docMk/>
          <pc:sldMk cId="3810554406" sldId="287"/>
        </pc:sldMkLst>
        <pc:spChg chg="mod">
          <ac:chgData name="박해성(2017182016)" userId="6befd140-4d2f-4b41-8770-653351dcd989" providerId="ADAL" clId="{D5C08E61-7D13-44B3-BF24-CE68941063D1}" dt="2021-12-01T14:30:08.759" v="3588" actId="20577"/>
          <ac:spMkLst>
            <pc:docMk/>
            <pc:sldMk cId="3810554406" sldId="287"/>
            <ac:spMk id="2" creationId="{20D42378-849A-4620-923A-81AB1F02B926}"/>
          </ac:spMkLst>
        </pc:spChg>
        <pc:spChg chg="add del mod">
          <ac:chgData name="박해성(2017182016)" userId="6befd140-4d2f-4b41-8770-653351dcd989" providerId="ADAL" clId="{D5C08E61-7D13-44B3-BF24-CE68941063D1}" dt="2021-12-01T14:29:50.176" v="3540"/>
          <ac:spMkLst>
            <pc:docMk/>
            <pc:sldMk cId="3810554406" sldId="287"/>
            <ac:spMk id="3" creationId="{F4EA0772-EA97-41F8-A3C4-755DF3AC074D}"/>
          </ac:spMkLst>
        </pc:spChg>
      </pc:sldChg>
      <pc:sldChg chg="addSp modSp mod ord">
        <pc:chgData name="박해성(2017182016)" userId="6befd140-4d2f-4b41-8770-653351dcd989" providerId="ADAL" clId="{D5C08E61-7D13-44B3-BF24-CE68941063D1}" dt="2021-12-23T14:15:32.377" v="5224" actId="20578"/>
        <pc:sldMkLst>
          <pc:docMk/>
          <pc:sldMk cId="3780189299" sldId="288"/>
        </pc:sldMkLst>
        <pc:spChg chg="add mod">
          <ac:chgData name="박해성(2017182016)" userId="6befd140-4d2f-4b41-8770-653351dcd989" providerId="ADAL" clId="{D5C08E61-7D13-44B3-BF24-CE68941063D1}" dt="2021-12-01T14:58:30.116" v="4167"/>
          <ac:spMkLst>
            <pc:docMk/>
            <pc:sldMk cId="3780189299" sldId="288"/>
            <ac:spMk id="3" creationId="{DDC1CBB7-4046-4FE9-AFCA-30EA89955744}"/>
          </ac:spMkLst>
        </pc:spChg>
        <pc:graphicFrameChg chg="mod modGraphic">
          <ac:chgData name="박해성(2017182016)" userId="6befd140-4d2f-4b41-8770-653351dcd989" providerId="ADAL" clId="{D5C08E61-7D13-44B3-BF24-CE68941063D1}" dt="2021-12-12T06:17:55.392" v="4703"/>
          <ac:graphicFrameMkLst>
            <pc:docMk/>
            <pc:sldMk cId="3780189299" sldId="288"/>
            <ac:graphicFrameMk id="4" creationId="{451C69CA-3CFE-44FA-A295-FCDE7BD9D910}"/>
          </ac:graphicFrameMkLst>
        </pc:graphicFrameChg>
      </pc:sldChg>
      <pc:sldChg chg="modSp add mod">
        <pc:chgData name="박해성(2017182016)" userId="6befd140-4d2f-4b41-8770-653351dcd989" providerId="ADAL" clId="{D5C08E61-7D13-44B3-BF24-CE68941063D1}" dt="2021-12-01T15:08:51.700" v="4206" actId="27636"/>
        <pc:sldMkLst>
          <pc:docMk/>
          <pc:sldMk cId="1045578978" sldId="289"/>
        </pc:sldMkLst>
        <pc:spChg chg="mod">
          <ac:chgData name="박해성(2017182016)" userId="6befd140-4d2f-4b41-8770-653351dcd989" providerId="ADAL" clId="{D5C08E61-7D13-44B3-BF24-CE68941063D1}" dt="2021-12-01T15:08:51.700" v="4206" actId="27636"/>
          <ac:spMkLst>
            <pc:docMk/>
            <pc:sldMk cId="1045578978" sldId="289"/>
            <ac:spMk id="8" creationId="{4808916D-0DA6-4AF8-B645-BC78985FD428}"/>
          </ac:spMkLst>
        </pc:spChg>
      </pc:sldChg>
      <pc:sldChg chg="add del">
        <pc:chgData name="박해성(2017182016)" userId="6befd140-4d2f-4b41-8770-653351dcd989" providerId="ADAL" clId="{D5C08E61-7D13-44B3-BF24-CE68941063D1}" dt="2021-12-01T14:43:58.402" v="3935" actId="47"/>
        <pc:sldMkLst>
          <pc:docMk/>
          <pc:sldMk cId="569234585" sldId="290"/>
        </pc:sldMkLst>
      </pc:sldChg>
      <pc:sldChg chg="modSp mod addCm delCm modCm">
        <pc:chgData name="박해성(2017182016)" userId="6befd140-4d2f-4b41-8770-653351dcd989" providerId="ADAL" clId="{D5C08E61-7D13-44B3-BF24-CE68941063D1}" dt="2021-12-23T13:36:59.018" v="5218"/>
        <pc:sldMkLst>
          <pc:docMk/>
          <pc:sldMk cId="2892902703" sldId="291"/>
        </pc:sldMkLst>
        <pc:graphicFrameChg chg="mod modGraphic">
          <ac:chgData name="박해성(2017182016)" userId="6befd140-4d2f-4b41-8770-653351dcd989" providerId="ADAL" clId="{D5C08E61-7D13-44B3-BF24-CE68941063D1}" dt="2021-12-12T07:13:59.184" v="4823" actId="798"/>
          <ac:graphicFrameMkLst>
            <pc:docMk/>
            <pc:sldMk cId="2892902703" sldId="291"/>
            <ac:graphicFrameMk id="2" creationId="{3FA5076C-1A3B-4E4D-9E2F-85801572496A}"/>
          </ac:graphicFrameMkLst>
        </pc:graphicFrameChg>
        <pc:graphicFrameChg chg="modGraphic">
          <ac:chgData name="박해성(2017182016)" userId="6befd140-4d2f-4b41-8770-653351dcd989" providerId="ADAL" clId="{D5C08E61-7D13-44B3-BF24-CE68941063D1}" dt="2021-12-23T13:35:50.241" v="5216" actId="14734"/>
          <ac:graphicFrameMkLst>
            <pc:docMk/>
            <pc:sldMk cId="2892902703" sldId="291"/>
            <ac:graphicFrameMk id="4" creationId="{814B1DE2-3F8C-45DF-8EEC-BA84B3A81F99}"/>
          </ac:graphicFrameMkLst>
        </pc:graphicFrameChg>
      </pc:sldChg>
      <pc:sldChg chg="addSp delSp modSp add del mod modClrScheme delDesignElem chgLayout">
        <pc:chgData name="박해성(2017182016)" userId="6befd140-4d2f-4b41-8770-653351dcd989" providerId="ADAL" clId="{D5C08E61-7D13-44B3-BF24-CE68941063D1}" dt="2021-12-02T07:44:22.793" v="4426" actId="47"/>
        <pc:sldMkLst>
          <pc:docMk/>
          <pc:sldMk cId="445818696" sldId="292"/>
        </pc:sldMkLst>
        <pc:spChg chg="mod ord">
          <ac:chgData name="박해성(2017182016)" userId="6befd140-4d2f-4b41-8770-653351dcd989" providerId="ADAL" clId="{D5C08E61-7D13-44B3-BF24-CE68941063D1}" dt="2021-12-02T07:44:13.365" v="4425" actId="700"/>
          <ac:spMkLst>
            <pc:docMk/>
            <pc:sldMk cId="445818696" sldId="292"/>
            <ac:spMk id="2" creationId="{20D42378-849A-4620-923A-81AB1F02B926}"/>
          </ac:spMkLst>
        </pc:spChg>
        <pc:spChg chg="add del mod ord">
          <ac:chgData name="박해성(2017182016)" userId="6befd140-4d2f-4b41-8770-653351dcd989" providerId="ADAL" clId="{D5C08E61-7D13-44B3-BF24-CE68941063D1}" dt="2021-12-02T07:44:13.365" v="4425" actId="700"/>
          <ac:spMkLst>
            <pc:docMk/>
            <pc:sldMk cId="445818696" sldId="292"/>
            <ac:spMk id="6" creationId="{7F56C674-7D41-491E-AC12-DFFFA34965B2}"/>
          </ac:spMkLst>
        </pc:spChg>
        <pc:spChg chg="add del">
          <ac:chgData name="박해성(2017182016)" userId="6befd140-4d2f-4b41-8770-653351dcd989" providerId="ADAL" clId="{D5C08E61-7D13-44B3-BF24-CE68941063D1}" dt="2021-12-02T07:44:13.365" v="4425" actId="700"/>
          <ac:spMkLst>
            <pc:docMk/>
            <pc:sldMk cId="445818696" sldId="292"/>
            <ac:spMk id="46" creationId="{A182D396-EC2D-4435-A2E7-2BE57CF6A1E0}"/>
          </ac:spMkLst>
        </pc:spChg>
        <pc:spChg chg="add del">
          <ac:chgData name="박해성(2017182016)" userId="6befd140-4d2f-4b41-8770-653351dcd989" providerId="ADAL" clId="{D5C08E61-7D13-44B3-BF24-CE68941063D1}" dt="2021-12-02T07:44:13.365" v="4425" actId="700"/>
          <ac:spMkLst>
            <pc:docMk/>
            <pc:sldMk cId="445818696" sldId="292"/>
            <ac:spMk id="47" creationId="{85B6A842-7411-4FE2-A63A-C0643166332F}"/>
          </ac:spMkLst>
        </pc:spChg>
        <pc:spChg chg="add del">
          <ac:chgData name="박해성(2017182016)" userId="6befd140-4d2f-4b41-8770-653351dcd989" providerId="ADAL" clId="{D5C08E61-7D13-44B3-BF24-CE68941063D1}" dt="2021-12-02T07:44:13.365" v="4425" actId="700"/>
          <ac:spMkLst>
            <pc:docMk/>
            <pc:sldMk cId="445818696" sldId="292"/>
            <ac:spMk id="53" creationId="{B0E1A1AC-EF07-4431-B59B-BD97DC04858D}"/>
          </ac:spMkLst>
        </pc:spChg>
        <pc:picChg chg="del">
          <ac:chgData name="박해성(2017182016)" userId="6befd140-4d2f-4b41-8770-653351dcd989" providerId="ADAL" clId="{D5C08E61-7D13-44B3-BF24-CE68941063D1}" dt="2021-12-02T07:43:55.009" v="4422" actId="478"/>
          <ac:picMkLst>
            <pc:docMk/>
            <pc:sldMk cId="445818696" sldId="292"/>
            <ac:picMk id="3" creationId="{08950050-7EDF-4125-8F22-BCC9D2EF63AE}"/>
          </ac:picMkLst>
        </pc:picChg>
        <pc:picChg chg="del">
          <ac:chgData name="박해성(2017182016)" userId="6befd140-4d2f-4b41-8770-653351dcd989" providerId="ADAL" clId="{D5C08E61-7D13-44B3-BF24-CE68941063D1}" dt="2021-12-02T07:43:55.705" v="4423" actId="478"/>
          <ac:picMkLst>
            <pc:docMk/>
            <pc:sldMk cId="445818696" sldId="292"/>
            <ac:picMk id="4" creationId="{9EB1DE03-C3A7-474F-A434-E6E6812CCF8E}"/>
          </ac:picMkLst>
        </pc:picChg>
        <pc:picChg chg="del">
          <ac:chgData name="박해성(2017182016)" userId="6befd140-4d2f-4b41-8770-653351dcd989" providerId="ADAL" clId="{D5C08E61-7D13-44B3-BF24-CE68941063D1}" dt="2021-12-02T07:43:53.753" v="4421" actId="478"/>
          <ac:picMkLst>
            <pc:docMk/>
            <pc:sldMk cId="445818696" sldId="292"/>
            <ac:picMk id="5" creationId="{4AAD6EC3-EA95-4947-BCE3-EEFFC00B5365}"/>
          </ac:picMkLst>
        </pc:picChg>
      </pc:sldChg>
      <pc:sldChg chg="new del">
        <pc:chgData name="박해성(2017182016)" userId="6befd140-4d2f-4b41-8770-653351dcd989" providerId="ADAL" clId="{D5C08E61-7D13-44B3-BF24-CE68941063D1}" dt="2021-12-06T12:22:09.089" v="4552" actId="680"/>
        <pc:sldMkLst>
          <pc:docMk/>
          <pc:sldMk cId="1485708152" sldId="292"/>
        </pc:sldMkLst>
      </pc:sldChg>
      <pc:sldChg chg="addSp delSp modSp mod setBg modCm">
        <pc:chgData name="박해성(2017182016)" userId="6befd140-4d2f-4b41-8770-653351dcd989" providerId="ADAL" clId="{D5C08E61-7D13-44B3-BF24-CE68941063D1}" dt="2021-12-23T14:44:25.318" v="5236" actId="21"/>
        <pc:sldMkLst>
          <pc:docMk/>
          <pc:sldMk cId="2808937656" sldId="292"/>
        </pc:sldMkLst>
        <pc:spChg chg="mod">
          <ac:chgData name="박해성(2017182016)" userId="6befd140-4d2f-4b41-8770-653351dcd989" providerId="ADAL" clId="{D5C08E61-7D13-44B3-BF24-CE68941063D1}" dt="2021-12-12T06:15:14.763" v="4686" actId="2711"/>
          <ac:spMkLst>
            <pc:docMk/>
            <pc:sldMk cId="2808937656" sldId="292"/>
            <ac:spMk id="2" creationId="{20D42378-849A-4620-923A-81AB1F02B926}"/>
          </ac:spMkLst>
        </pc:spChg>
        <pc:picChg chg="mod">
          <ac:chgData name="박해성(2017182016)" userId="6befd140-4d2f-4b41-8770-653351dcd989" providerId="ADAL" clId="{D5C08E61-7D13-44B3-BF24-CE68941063D1}" dt="2021-12-22T07:39:12.603" v="5193" actId="1076"/>
          <ac:picMkLst>
            <pc:docMk/>
            <pc:sldMk cId="2808937656" sldId="292"/>
            <ac:picMk id="17" creationId="{BEA0A4F5-573F-4B15-B1E8-94D1BC968B01}"/>
          </ac:picMkLst>
        </pc:picChg>
        <pc:picChg chg="add del mod">
          <ac:chgData name="박해성(2017182016)" userId="6befd140-4d2f-4b41-8770-653351dcd989" providerId="ADAL" clId="{D5C08E61-7D13-44B3-BF24-CE68941063D1}" dt="2021-12-23T14:44:25.318" v="5236" actId="21"/>
          <ac:picMkLst>
            <pc:docMk/>
            <pc:sldMk cId="2808937656" sldId="292"/>
            <ac:picMk id="31" creationId="{7BFE6EC1-324A-4908-97A4-85C2D8566CF2}"/>
          </ac:picMkLst>
        </pc:picChg>
      </pc:sldChg>
      <pc:sldChg chg="addSp delSp modSp add mod">
        <pc:chgData name="박해성(2017182016)" userId="6befd140-4d2f-4b41-8770-653351dcd989" providerId="ADAL" clId="{D5C08E61-7D13-44B3-BF24-CE68941063D1}" dt="2021-12-12T08:33:25.889" v="5183"/>
        <pc:sldMkLst>
          <pc:docMk/>
          <pc:sldMk cId="1967273475" sldId="293"/>
        </pc:sldMkLst>
        <pc:spChg chg="mod">
          <ac:chgData name="박해성(2017182016)" userId="6befd140-4d2f-4b41-8770-653351dcd989" providerId="ADAL" clId="{D5C08E61-7D13-44B3-BF24-CE68941063D1}" dt="2021-12-12T08:12:55.082" v="5170" actId="404"/>
          <ac:spMkLst>
            <pc:docMk/>
            <pc:sldMk cId="1967273475" sldId="293"/>
            <ac:spMk id="2" creationId="{20D42378-849A-4620-923A-81AB1F02B926}"/>
          </ac:spMkLst>
        </pc:spChg>
        <pc:spChg chg="mod">
          <ac:chgData name="박해성(2017182016)" userId="6befd140-4d2f-4b41-8770-653351dcd989" providerId="ADAL" clId="{D5C08E61-7D13-44B3-BF24-CE68941063D1}" dt="2021-12-12T08:33:25.889" v="5183"/>
          <ac:spMkLst>
            <pc:docMk/>
            <pc:sldMk cId="1967273475" sldId="293"/>
            <ac:spMk id="3" creationId="{74C08CB9-9B08-4D17-BCF8-908DB1097373}"/>
          </ac:spMkLst>
        </pc:spChg>
        <pc:spChg chg="add del">
          <ac:chgData name="박해성(2017182016)" userId="6befd140-4d2f-4b41-8770-653351dcd989" providerId="ADAL" clId="{D5C08E61-7D13-44B3-BF24-CE68941063D1}" dt="2021-12-12T08:25:09.281" v="5172" actId="22"/>
          <ac:spMkLst>
            <pc:docMk/>
            <pc:sldMk cId="1967273475" sldId="293"/>
            <ac:spMk id="8" creationId="{90EB3714-B8AB-41C0-945A-C225AA793489}"/>
          </ac:spMkLst>
        </pc:spChg>
        <pc:graphicFrameChg chg="del">
          <ac:chgData name="박해성(2017182016)" userId="6befd140-4d2f-4b41-8770-653351dcd989" providerId="ADAL" clId="{D5C08E61-7D13-44B3-BF24-CE68941063D1}" dt="2021-12-12T08:09:23.609" v="5132" actId="478"/>
          <ac:graphicFrameMkLst>
            <pc:docMk/>
            <pc:sldMk cId="1967273475" sldId="293"/>
            <ac:graphicFrameMk id="4" creationId="{94690F08-A444-4799-951F-0CE10A3070AB}"/>
          </ac:graphicFrameMkLst>
        </pc:graphicFrameChg>
        <pc:picChg chg="del">
          <ac:chgData name="박해성(2017182016)" userId="6befd140-4d2f-4b41-8770-653351dcd989" providerId="ADAL" clId="{D5C08E61-7D13-44B3-BF24-CE68941063D1}" dt="2021-12-12T08:09:21.016" v="5131" actId="478"/>
          <ac:picMkLst>
            <pc:docMk/>
            <pc:sldMk cId="1967273475" sldId="293"/>
            <ac:picMk id="6" creationId="{71FC775D-D08D-453C-91A9-86A114D8225F}"/>
          </ac:picMkLst>
        </pc:picChg>
        <pc:picChg chg="del">
          <ac:chgData name="박해성(2017182016)" userId="6befd140-4d2f-4b41-8770-653351dcd989" providerId="ADAL" clId="{D5C08E61-7D13-44B3-BF24-CE68941063D1}" dt="2021-12-12T08:09:19.593" v="5130" actId="478"/>
          <ac:picMkLst>
            <pc:docMk/>
            <pc:sldMk cId="1967273475" sldId="293"/>
            <ac:picMk id="1026" creationId="{5FD29B63-CBB9-4BCC-9A42-99EAD8CF3122}"/>
          </ac:picMkLst>
        </pc:picChg>
      </pc:sldChg>
      <pc:sldMasterChg chg="setBg modSldLayout">
        <pc:chgData name="박해성(2017182016)" userId="6befd140-4d2f-4b41-8770-653351dcd989" providerId="ADAL" clId="{D5C08E61-7D13-44B3-BF24-CE68941063D1}" dt="2021-12-12T05:59:19.244" v="4591"/>
        <pc:sldMasterMkLst>
          <pc:docMk/>
          <pc:sldMasterMk cId="3529023163" sldId="2147483732"/>
        </pc:sldMasterMkLst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45479789" sldId="2147483733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1887079851" sldId="2147483734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3985767227" sldId="2147483735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1326836502" sldId="2147483736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3678760777" sldId="2147483737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2927171147" sldId="2147483738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3983423696" sldId="2147483739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2000646495" sldId="2147483740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2765923199" sldId="2147483741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1995640310" sldId="2147483742"/>
          </pc:sldLayoutMkLst>
        </pc:sldLayoutChg>
        <pc:sldLayoutChg chg="setBg">
          <pc:chgData name="박해성(2017182016)" userId="6befd140-4d2f-4b41-8770-653351dcd989" providerId="ADAL" clId="{D5C08E61-7D13-44B3-BF24-CE68941063D1}" dt="2021-12-12T05:59:19.244" v="4591"/>
          <pc:sldLayoutMkLst>
            <pc:docMk/>
            <pc:sldMasterMk cId="3529023163" sldId="2147483732"/>
            <pc:sldLayoutMk cId="4248264182" sldId="2147483743"/>
          </pc:sldLayoutMkLst>
        </pc:sldLayoutChg>
      </pc:sldMasterChg>
    </pc:docChg>
  </pc:docChgLst>
  <pc:docChgLst>
    <pc:chgData name="최준혁(2017184035)" userId="S::lluxuryl98@tukorea.ac.kr::a1b12fc5-ec93-40ea-901a-fe138a92ee0a" providerId="AD" clId="Web-{A939197C-6F7C-4845-BDE5-BEA5CF95BF32}"/>
    <pc:docChg chg="modSld">
      <pc:chgData name="최준혁(2017184035)" userId="S::lluxuryl98@tukorea.ac.kr::a1b12fc5-ec93-40ea-901a-fe138a92ee0a" providerId="AD" clId="Web-{A939197C-6F7C-4845-BDE5-BEA5CF95BF32}" dt="2022-04-30T11:20:56.729" v="11" actId="20577"/>
      <pc:docMkLst>
        <pc:docMk/>
      </pc:docMkLst>
      <pc:sldChg chg="modSp">
        <pc:chgData name="최준혁(2017184035)" userId="S::lluxuryl98@tukorea.ac.kr::a1b12fc5-ec93-40ea-901a-fe138a92ee0a" providerId="AD" clId="Web-{A939197C-6F7C-4845-BDE5-BEA5CF95BF32}" dt="2022-04-30T11:20:56.729" v="11" actId="20577"/>
        <pc:sldMkLst>
          <pc:docMk/>
          <pc:sldMk cId="253257308" sldId="269"/>
        </pc:sldMkLst>
        <pc:spChg chg="mod">
          <ac:chgData name="최준혁(2017184035)" userId="S::lluxuryl98@tukorea.ac.kr::a1b12fc5-ec93-40ea-901a-fe138a92ee0a" providerId="AD" clId="Web-{A939197C-6F7C-4845-BDE5-BEA5CF95BF32}" dt="2022-04-30T11:20:56.729" v="11" actId="20577"/>
          <ac:spMkLst>
            <pc:docMk/>
            <pc:sldMk cId="253257308" sldId="269"/>
            <ac:spMk id="10" creationId="{1FD152C4-9496-424D-B607-1EBF8C351D34}"/>
          </ac:spMkLst>
        </pc:spChg>
      </pc:sldChg>
    </pc:docChg>
  </pc:docChgLst>
  <pc:docChgLst>
    <pc:chgData name="최준혁(2017184035)" userId="a1b12fc5-ec93-40ea-901a-fe138a92ee0a" providerId="ADAL" clId="{FD01470D-218A-499E-8367-D85A9B7F1CAE}"/>
    <pc:docChg chg="undo redo custSel delSld modSld">
      <pc:chgData name="최준혁(2017184035)" userId="a1b12fc5-ec93-40ea-901a-fe138a92ee0a" providerId="ADAL" clId="{FD01470D-218A-499E-8367-D85A9B7F1CAE}" dt="2021-12-01T16:11:08.146" v="953"/>
      <pc:docMkLst>
        <pc:docMk/>
      </pc:docMkLst>
      <pc:sldChg chg="modSp mod">
        <pc:chgData name="최준혁(2017184035)" userId="a1b12fc5-ec93-40ea-901a-fe138a92ee0a" providerId="ADAL" clId="{FD01470D-218A-499E-8367-D85A9B7F1CAE}" dt="2021-12-01T15:18:53.569" v="499"/>
        <pc:sldMkLst>
          <pc:docMk/>
          <pc:sldMk cId="3996609099" sldId="278"/>
        </pc:sldMkLst>
        <pc:graphicFrameChg chg="mod modGraphic">
          <ac:chgData name="최준혁(2017184035)" userId="a1b12fc5-ec93-40ea-901a-fe138a92ee0a" providerId="ADAL" clId="{FD01470D-218A-499E-8367-D85A9B7F1CAE}" dt="2021-12-01T15:18:53.569" v="499"/>
          <ac:graphicFrameMkLst>
            <pc:docMk/>
            <pc:sldMk cId="3996609099" sldId="278"/>
            <ac:graphicFrameMk id="4" creationId="{451C69CA-3CFE-44FA-A295-FCDE7BD9D910}"/>
          </ac:graphicFrameMkLst>
        </pc:graphicFrameChg>
      </pc:sldChg>
      <pc:sldChg chg="modSp mod">
        <pc:chgData name="최준혁(2017184035)" userId="a1b12fc5-ec93-40ea-901a-fe138a92ee0a" providerId="ADAL" clId="{FD01470D-218A-499E-8367-D85A9B7F1CAE}" dt="2021-12-01T15:55:20.771" v="872" actId="20577"/>
        <pc:sldMkLst>
          <pc:docMk/>
          <pc:sldMk cId="3780189299" sldId="288"/>
        </pc:sldMkLst>
        <pc:graphicFrameChg chg="mod modGraphic">
          <ac:chgData name="최준혁(2017184035)" userId="a1b12fc5-ec93-40ea-901a-fe138a92ee0a" providerId="ADAL" clId="{FD01470D-218A-499E-8367-D85A9B7F1CAE}" dt="2021-12-01T15:55:20.771" v="872" actId="20577"/>
          <ac:graphicFrameMkLst>
            <pc:docMk/>
            <pc:sldMk cId="3780189299" sldId="288"/>
            <ac:graphicFrameMk id="4" creationId="{451C69CA-3CFE-44FA-A295-FCDE7BD9D910}"/>
          </ac:graphicFrameMkLst>
        </pc:graphicFrameChg>
      </pc:sldChg>
      <pc:sldChg chg="modSp del mod">
        <pc:chgData name="최준혁(2017184035)" userId="a1b12fc5-ec93-40ea-901a-fe138a92ee0a" providerId="ADAL" clId="{FD01470D-218A-499E-8367-D85A9B7F1CAE}" dt="2021-12-01T15:52:35.343" v="801" actId="47"/>
        <pc:sldMkLst>
          <pc:docMk/>
          <pc:sldMk cId="1045578978" sldId="289"/>
        </pc:sldMkLst>
        <pc:spChg chg="mod">
          <ac:chgData name="최준혁(2017184035)" userId="a1b12fc5-ec93-40ea-901a-fe138a92ee0a" providerId="ADAL" clId="{FD01470D-218A-499E-8367-D85A9B7F1CAE}" dt="2021-12-01T15:03:33.559" v="0" actId="27636"/>
          <ac:spMkLst>
            <pc:docMk/>
            <pc:sldMk cId="1045578978" sldId="289"/>
            <ac:spMk id="8" creationId="{4808916D-0DA6-4AF8-B645-BC78985FD428}"/>
          </ac:spMkLst>
        </pc:spChg>
      </pc:sldChg>
      <pc:sldChg chg="addSp delSp modSp mod">
        <pc:chgData name="최준혁(2017184035)" userId="a1b12fc5-ec93-40ea-901a-fe138a92ee0a" providerId="ADAL" clId="{FD01470D-218A-499E-8367-D85A9B7F1CAE}" dt="2021-12-01T16:11:08.146" v="953"/>
        <pc:sldMkLst>
          <pc:docMk/>
          <pc:sldMk cId="2892902703" sldId="291"/>
        </pc:sldMkLst>
        <pc:spChg chg="mod">
          <ac:chgData name="최준혁(2017184035)" userId="a1b12fc5-ec93-40ea-901a-fe138a92ee0a" providerId="ADAL" clId="{FD01470D-218A-499E-8367-D85A9B7F1CAE}" dt="2021-12-01T15:10:34.729" v="399"/>
          <ac:spMkLst>
            <pc:docMk/>
            <pc:sldMk cId="2892902703" sldId="291"/>
            <ac:spMk id="3" creationId="{4A6C1B59-1CB7-4422-9E52-E01F7387E172}"/>
          </ac:spMkLst>
        </pc:spChg>
        <pc:graphicFrameChg chg="add del mod modGraphic">
          <ac:chgData name="최준혁(2017184035)" userId="a1b12fc5-ec93-40ea-901a-fe138a92ee0a" providerId="ADAL" clId="{FD01470D-218A-499E-8367-D85A9B7F1CAE}" dt="2021-12-01T16:11:08.146" v="953"/>
          <ac:graphicFrameMkLst>
            <pc:docMk/>
            <pc:sldMk cId="2892902703" sldId="291"/>
            <ac:graphicFrameMk id="2" creationId="{3FA5076C-1A3B-4E4D-9E2F-85801572496A}"/>
          </ac:graphicFrameMkLst>
        </pc:graphicFrameChg>
        <pc:graphicFrameChg chg="add mod modGraphic">
          <ac:chgData name="최준혁(2017184035)" userId="a1b12fc5-ec93-40ea-901a-fe138a92ee0a" providerId="ADAL" clId="{FD01470D-218A-499E-8367-D85A9B7F1CAE}" dt="2021-12-01T15:37:56.983" v="761" actId="1076"/>
          <ac:graphicFrameMkLst>
            <pc:docMk/>
            <pc:sldMk cId="2892902703" sldId="291"/>
            <ac:graphicFrameMk id="4" creationId="{814B1DE2-3F8C-45DF-8EEC-BA84B3A81F99}"/>
          </ac:graphicFrameMkLst>
        </pc:graphicFrameChg>
      </pc:sldChg>
    </pc:docChg>
  </pc:docChgLst>
  <pc:docChgLst>
    <pc:chgData name="최준혁(2017184035)" userId="S::lluxuryl98@kpu.ac.kr::a1b12fc5-ec93-40ea-901a-fe138a92ee0a" providerId="AD" clId="Web-{E9D04B2C-2DCD-41C9-B1FE-8E9CC7D6084E}"/>
    <pc:docChg chg="modSld">
      <pc:chgData name="최준혁(2017184035)" userId="S::lluxuryl98@kpu.ac.kr::a1b12fc5-ec93-40ea-901a-fe138a92ee0a" providerId="AD" clId="Web-{E9D04B2C-2DCD-41C9-B1FE-8E9CC7D6084E}" dt="2021-11-24T14:18:41.794" v="299" actId="20577"/>
      <pc:docMkLst>
        <pc:docMk/>
      </pc:docMkLst>
      <pc:sldChg chg="addSp delSp modSp">
        <pc:chgData name="최준혁(2017184035)" userId="S::lluxuryl98@kpu.ac.kr::a1b12fc5-ec93-40ea-901a-fe138a92ee0a" providerId="AD" clId="Web-{E9D04B2C-2DCD-41C9-B1FE-8E9CC7D6084E}" dt="2021-11-24T14:18:41.794" v="299" actId="20577"/>
        <pc:sldMkLst>
          <pc:docMk/>
          <pc:sldMk cId="2627744951" sldId="265"/>
        </pc:sldMkLst>
        <pc:spChg chg="del">
          <ac:chgData name="최준혁(2017184035)" userId="S::lluxuryl98@kpu.ac.kr::a1b12fc5-ec93-40ea-901a-fe138a92ee0a" providerId="AD" clId="Web-{E9D04B2C-2DCD-41C9-B1FE-8E9CC7D6084E}" dt="2021-11-24T14:12:32.332" v="23"/>
          <ac:spMkLst>
            <pc:docMk/>
            <pc:sldMk cId="2627744951" sldId="265"/>
            <ac:spMk id="2" creationId="{20D42378-849A-4620-923A-81AB1F02B926}"/>
          </ac:spMkLst>
        </pc:spChg>
        <pc:spChg chg="add del mod">
          <ac:chgData name="최준혁(2017184035)" userId="S::lluxuryl98@kpu.ac.kr::a1b12fc5-ec93-40ea-901a-fe138a92ee0a" providerId="AD" clId="Web-{E9D04B2C-2DCD-41C9-B1FE-8E9CC7D6084E}" dt="2021-11-24T14:13:03.489" v="26"/>
          <ac:spMkLst>
            <pc:docMk/>
            <pc:sldMk cId="2627744951" sldId="265"/>
            <ac:spMk id="4" creationId="{EB6CB4E4-9513-4802-80DB-3A8B6AABD4BB}"/>
          </ac:spMkLst>
        </pc:spChg>
        <pc:spChg chg="add del mod">
          <ac:chgData name="최준혁(2017184035)" userId="S::lluxuryl98@kpu.ac.kr::a1b12fc5-ec93-40ea-901a-fe138a92ee0a" providerId="AD" clId="Web-{E9D04B2C-2DCD-41C9-B1FE-8E9CC7D6084E}" dt="2021-11-24T14:12:34.285" v="24"/>
          <ac:spMkLst>
            <pc:docMk/>
            <pc:sldMk cId="2627744951" sldId="265"/>
            <ac:spMk id="6" creationId="{4AD4A0F7-15A8-4BFD-9B60-FBC06C7D0DF4}"/>
          </ac:spMkLst>
        </pc:spChg>
        <pc:spChg chg="add mod">
          <ac:chgData name="최준혁(2017184035)" userId="S::lluxuryl98@kpu.ac.kr::a1b12fc5-ec93-40ea-901a-fe138a92ee0a" providerId="AD" clId="Web-{E9D04B2C-2DCD-41C9-B1FE-8E9CC7D6084E}" dt="2021-11-24T14:14:54.273" v="125" actId="20577"/>
          <ac:spMkLst>
            <pc:docMk/>
            <pc:sldMk cId="2627744951" sldId="265"/>
            <ac:spMk id="8" creationId="{81B9FC67-1F63-4F98-85B4-CEE6D6A3FB9F}"/>
          </ac:spMkLst>
        </pc:spChg>
        <pc:spChg chg="add mod">
          <ac:chgData name="최준혁(2017184035)" userId="S::lluxuryl98@kpu.ac.kr::a1b12fc5-ec93-40ea-901a-fe138a92ee0a" providerId="AD" clId="Web-{E9D04B2C-2DCD-41C9-B1FE-8E9CC7D6084E}" dt="2021-11-24T14:14:22.132" v="86" actId="1076"/>
          <ac:spMkLst>
            <pc:docMk/>
            <pc:sldMk cId="2627744951" sldId="265"/>
            <ac:spMk id="10" creationId="{6D8673E9-4CE8-40C5-9BEE-1827F0C4F814}"/>
          </ac:spMkLst>
        </pc:spChg>
        <pc:spChg chg="add del">
          <ac:chgData name="최준혁(2017184035)" userId="S::lluxuryl98@kpu.ac.kr::a1b12fc5-ec93-40ea-901a-fe138a92ee0a" providerId="AD" clId="Web-{E9D04B2C-2DCD-41C9-B1FE-8E9CC7D6084E}" dt="2021-11-24T14:13:53.147" v="77"/>
          <ac:spMkLst>
            <pc:docMk/>
            <pc:sldMk cId="2627744951" sldId="265"/>
            <ac:spMk id="12" creationId="{E839F927-2FD3-437E-A604-1E45AFF8AD7B}"/>
          </ac:spMkLst>
        </pc:spChg>
        <pc:spChg chg="add mod">
          <ac:chgData name="최준혁(2017184035)" userId="S::lluxuryl98@kpu.ac.kr::a1b12fc5-ec93-40ea-901a-fe138a92ee0a" providerId="AD" clId="Web-{E9D04B2C-2DCD-41C9-B1FE-8E9CC7D6084E}" dt="2021-11-24T14:15:00.164" v="136" actId="20577"/>
          <ac:spMkLst>
            <pc:docMk/>
            <pc:sldMk cId="2627744951" sldId="265"/>
            <ac:spMk id="14" creationId="{39E1E954-514E-4CC3-8350-79DD355887CA}"/>
          </ac:spMkLst>
        </pc:spChg>
        <pc:spChg chg="add mod">
          <ac:chgData name="최준혁(2017184035)" userId="S::lluxuryl98@kpu.ac.kr::a1b12fc5-ec93-40ea-901a-fe138a92ee0a" providerId="AD" clId="Web-{E9D04B2C-2DCD-41C9-B1FE-8E9CC7D6084E}" dt="2021-11-24T14:18:18.293" v="293" actId="20577"/>
          <ac:spMkLst>
            <pc:docMk/>
            <pc:sldMk cId="2627744951" sldId="265"/>
            <ac:spMk id="15" creationId="{5BCE3827-6F77-4844-8786-6B58A6ACAF1A}"/>
          </ac:spMkLst>
        </pc:spChg>
        <pc:spChg chg="add mod">
          <ac:chgData name="최준혁(2017184035)" userId="S::lluxuryl98@kpu.ac.kr::a1b12fc5-ec93-40ea-901a-fe138a92ee0a" providerId="AD" clId="Web-{E9D04B2C-2DCD-41C9-B1FE-8E9CC7D6084E}" dt="2021-11-24T14:18:37.450" v="296" actId="20577"/>
          <ac:spMkLst>
            <pc:docMk/>
            <pc:sldMk cId="2627744951" sldId="265"/>
            <ac:spMk id="16" creationId="{F0FD37FA-6B6A-433A-A699-9A262BCB40F2}"/>
          </ac:spMkLst>
        </pc:spChg>
        <pc:spChg chg="add mod">
          <ac:chgData name="최준혁(2017184035)" userId="S::lluxuryl98@kpu.ac.kr::a1b12fc5-ec93-40ea-901a-fe138a92ee0a" providerId="AD" clId="Web-{E9D04B2C-2DCD-41C9-B1FE-8E9CC7D6084E}" dt="2021-11-24T14:18:41.794" v="299" actId="20577"/>
          <ac:spMkLst>
            <pc:docMk/>
            <pc:sldMk cId="2627744951" sldId="265"/>
            <ac:spMk id="17" creationId="{6754B17B-81CB-447C-BAE8-480462D59611}"/>
          </ac:spMkLst>
        </pc:spChg>
      </pc:sldChg>
    </pc:docChg>
  </pc:docChgLst>
  <pc:docChgLst>
    <pc:chgData name="최준혁(2017184035)" userId="S::lluxuryl98@kpu.ac.kr::a1b12fc5-ec93-40ea-901a-fe138a92ee0a" providerId="AD" clId="Web-{FB5C3644-F16D-4352-A914-8C722C6D8D01}"/>
    <pc:docChg chg="addSld modSld">
      <pc:chgData name="최준혁(2017184035)" userId="S::lluxuryl98@kpu.ac.kr::a1b12fc5-ec93-40ea-901a-fe138a92ee0a" providerId="AD" clId="Web-{FB5C3644-F16D-4352-A914-8C722C6D8D01}" dt="2021-11-24T14:51:01.210" v="913" actId="20577"/>
      <pc:docMkLst>
        <pc:docMk/>
      </pc:docMkLst>
      <pc:sldChg chg="addSp delSp modSp add replId">
        <pc:chgData name="최준혁(2017184035)" userId="S::lluxuryl98@kpu.ac.kr::a1b12fc5-ec93-40ea-901a-fe138a92ee0a" providerId="AD" clId="Web-{FB5C3644-F16D-4352-A914-8C722C6D8D01}" dt="2021-11-24T14:51:01.210" v="913" actId="20577"/>
        <pc:sldMkLst>
          <pc:docMk/>
          <pc:sldMk cId="4087773871" sldId="273"/>
        </pc:sldMkLst>
        <pc:spChg chg="mod">
          <ac:chgData name="최준혁(2017184035)" userId="S::lluxuryl98@kpu.ac.kr::a1b12fc5-ec93-40ea-901a-fe138a92ee0a" providerId="AD" clId="Web-{FB5C3644-F16D-4352-A914-8C722C6D8D01}" dt="2021-11-24T14:35:14.472" v="18" actId="1076"/>
          <ac:spMkLst>
            <pc:docMk/>
            <pc:sldMk cId="4087773871" sldId="273"/>
            <ac:spMk id="2" creationId="{20D42378-849A-4620-923A-81AB1F02B926}"/>
          </ac:spMkLst>
        </pc:spChg>
        <pc:spChg chg="add del mod">
          <ac:chgData name="최준혁(2017184035)" userId="S::lluxuryl98@kpu.ac.kr::a1b12fc5-ec93-40ea-901a-fe138a92ee0a" providerId="AD" clId="Web-{FB5C3644-F16D-4352-A914-8C722C6D8D01}" dt="2021-11-24T14:35:48.566" v="47"/>
          <ac:spMkLst>
            <pc:docMk/>
            <pc:sldMk cId="4087773871" sldId="273"/>
            <ac:spMk id="4" creationId="{ABE3CAD7-F154-42EE-B657-5FEE78C959CB}"/>
          </ac:spMkLst>
        </pc:spChg>
        <pc:spChg chg="add del mod">
          <ac:chgData name="최준혁(2017184035)" userId="S::lluxuryl98@kpu.ac.kr::a1b12fc5-ec93-40ea-901a-fe138a92ee0a" providerId="AD" clId="Web-{FB5C3644-F16D-4352-A914-8C722C6D8D01}" dt="2021-11-24T14:35:07.487" v="14"/>
          <ac:spMkLst>
            <pc:docMk/>
            <pc:sldMk cId="4087773871" sldId="273"/>
            <ac:spMk id="5" creationId="{CDDF57CD-CF59-4256-853A-828B1F4BE5A4}"/>
          </ac:spMkLst>
        </pc:spChg>
        <pc:spChg chg="add mod">
          <ac:chgData name="최준혁(2017184035)" userId="S::lluxuryl98@kpu.ac.kr::a1b12fc5-ec93-40ea-901a-fe138a92ee0a" providerId="AD" clId="Web-{FB5C3644-F16D-4352-A914-8C722C6D8D01}" dt="2021-11-24T14:51:01.210" v="913" actId="20577"/>
          <ac:spMkLst>
            <pc:docMk/>
            <pc:sldMk cId="4087773871" sldId="273"/>
            <ac:spMk id="7" creationId="{EC51C609-A3E2-486D-8492-5B32537138DF}"/>
          </ac:spMkLst>
        </pc:spChg>
      </pc:sldChg>
    </pc:docChg>
  </pc:docChgLst>
  <pc:docChgLst>
    <pc:chgData name="최준혁(2017184035)" userId="S::lluxuryl98@kpu.ac.kr::a1b12fc5-ec93-40ea-901a-fe138a92ee0a" providerId="AD" clId="Web-{82120DFA-4879-2D45-6838-F8B42CC12BDE}"/>
    <pc:docChg chg="mod delSld modSld">
      <pc:chgData name="최준혁(2017184035)" userId="S::lluxuryl98@kpu.ac.kr::a1b12fc5-ec93-40ea-901a-fe138a92ee0a" providerId="AD" clId="Web-{82120DFA-4879-2D45-6838-F8B42CC12BDE}" dt="2021-12-23T13:12:33.914" v="7"/>
      <pc:docMkLst>
        <pc:docMk/>
      </pc:docMkLst>
      <pc:sldChg chg="addCm">
        <pc:chgData name="최준혁(2017184035)" userId="S::lluxuryl98@kpu.ac.kr::a1b12fc5-ec93-40ea-901a-fe138a92ee0a" providerId="AD" clId="Web-{82120DFA-4879-2D45-6838-F8B42CC12BDE}" dt="2021-12-23T13:12:33.914" v="7"/>
        <pc:sldMkLst>
          <pc:docMk/>
          <pc:sldMk cId="3479295930" sldId="270"/>
        </pc:sldMkLst>
      </pc:sldChg>
      <pc:sldChg chg="modSp">
        <pc:chgData name="최준혁(2017184035)" userId="S::lluxuryl98@kpu.ac.kr::a1b12fc5-ec93-40ea-901a-fe138a92ee0a" providerId="AD" clId="Web-{82120DFA-4879-2D45-6838-F8B42CC12BDE}" dt="2021-12-23T12:15:56.828" v="2" actId="14100"/>
        <pc:sldMkLst>
          <pc:docMk/>
          <pc:sldMk cId="3804464220" sldId="277"/>
        </pc:sldMkLst>
        <pc:picChg chg="mod">
          <ac:chgData name="최준혁(2017184035)" userId="S::lluxuryl98@kpu.ac.kr::a1b12fc5-ec93-40ea-901a-fe138a92ee0a" providerId="AD" clId="Web-{82120DFA-4879-2D45-6838-F8B42CC12BDE}" dt="2021-12-23T12:15:56.828" v="2" actId="14100"/>
          <ac:picMkLst>
            <pc:docMk/>
            <pc:sldMk cId="3804464220" sldId="277"/>
            <ac:picMk id="57" creationId="{4832DD1E-AB8B-40C3-BBD8-F6B7CC2D3DAB}"/>
          </ac:picMkLst>
        </pc:picChg>
      </pc:sldChg>
      <pc:sldChg chg="addCm">
        <pc:chgData name="최준혁(2017184035)" userId="S::lluxuryl98@kpu.ac.kr::a1b12fc5-ec93-40ea-901a-fe138a92ee0a" providerId="AD" clId="Web-{82120DFA-4879-2D45-6838-F8B42CC12BDE}" dt="2021-12-23T13:02:18.060" v="5"/>
        <pc:sldMkLst>
          <pc:docMk/>
          <pc:sldMk cId="3996609099" sldId="278"/>
        </pc:sldMkLst>
      </pc:sldChg>
      <pc:sldChg chg="addCm">
        <pc:chgData name="최준혁(2017184035)" userId="S::lluxuryl98@kpu.ac.kr::a1b12fc5-ec93-40ea-901a-fe138a92ee0a" providerId="AD" clId="Web-{82120DFA-4879-2D45-6838-F8B42CC12BDE}" dt="2021-12-23T12:58:29.619" v="4"/>
        <pc:sldMkLst>
          <pc:docMk/>
          <pc:sldMk cId="1708395245" sldId="286"/>
        </pc:sldMkLst>
      </pc:sldChg>
      <pc:sldChg chg="addCm">
        <pc:chgData name="최준혁(2017184035)" userId="S::lluxuryl98@kpu.ac.kr::a1b12fc5-ec93-40ea-901a-fe138a92ee0a" providerId="AD" clId="Web-{82120DFA-4879-2D45-6838-F8B42CC12BDE}" dt="2021-12-23T13:11:30.538" v="6"/>
        <pc:sldMkLst>
          <pc:docMk/>
          <pc:sldMk cId="3780189299" sldId="288"/>
        </pc:sldMkLst>
      </pc:sldChg>
      <pc:sldChg chg="del">
        <pc:chgData name="최준혁(2017184035)" userId="S::lluxuryl98@kpu.ac.kr::a1b12fc5-ec93-40ea-901a-fe138a92ee0a" providerId="AD" clId="Web-{82120DFA-4879-2D45-6838-F8B42CC12BDE}" dt="2021-12-23T12:14:48.576" v="0"/>
        <pc:sldMkLst>
          <pc:docMk/>
          <pc:sldMk cId="2847752524" sldId="294"/>
        </pc:sldMkLst>
      </pc:sldChg>
    </pc:docChg>
  </pc:docChgLst>
  <pc:docChgLst>
    <pc:chgData name="양원석(2017182020)" userId="S::undugy@kpu.ac.kr::968726e3-e4c0-46e4-87a7-714f00776d23" providerId="AD" clId="Web-{9F37E21A-3147-4199-9D26-D8557A062F36}"/>
    <pc:docChg chg="addSld modSld sldOrd">
      <pc:chgData name="양원석(2017182020)" userId="S::undugy@kpu.ac.kr::968726e3-e4c0-46e4-87a7-714f00776d23" providerId="AD" clId="Web-{9F37E21A-3147-4199-9D26-D8557A062F36}" dt="2021-12-01T11:43:04.194" v="55" actId="20577"/>
      <pc:docMkLst>
        <pc:docMk/>
      </pc:docMkLst>
      <pc:sldChg chg="modSp">
        <pc:chgData name="양원석(2017182020)" userId="S::undugy@kpu.ac.kr::968726e3-e4c0-46e4-87a7-714f00776d23" providerId="AD" clId="Web-{9F37E21A-3147-4199-9D26-D8557A062F36}" dt="2021-12-01T11:34:47.308" v="30" actId="20577"/>
        <pc:sldMkLst>
          <pc:docMk/>
          <pc:sldMk cId="253257308" sldId="269"/>
        </pc:sldMkLst>
        <pc:spChg chg="mod">
          <ac:chgData name="양원석(2017182020)" userId="S::undugy@kpu.ac.kr::968726e3-e4c0-46e4-87a7-714f00776d23" providerId="AD" clId="Web-{9F37E21A-3147-4199-9D26-D8557A062F36}" dt="2021-12-01T11:34:47.308" v="30" actId="20577"/>
          <ac:spMkLst>
            <pc:docMk/>
            <pc:sldMk cId="253257308" sldId="269"/>
            <ac:spMk id="6" creationId="{232A815D-4397-40FA-8356-91CECDDD207E}"/>
          </ac:spMkLst>
        </pc:spChg>
      </pc:sldChg>
      <pc:sldChg chg="modSp">
        <pc:chgData name="양원석(2017182020)" userId="S::undugy@kpu.ac.kr::968726e3-e4c0-46e4-87a7-714f00776d23" providerId="AD" clId="Web-{9F37E21A-3147-4199-9D26-D8557A062F36}" dt="2021-12-01T11:43:04.194" v="55" actId="20577"/>
        <pc:sldMkLst>
          <pc:docMk/>
          <pc:sldMk cId="166072746" sldId="276"/>
        </pc:sldMkLst>
        <pc:spChg chg="mod">
          <ac:chgData name="양원석(2017182020)" userId="S::undugy@kpu.ac.kr::968726e3-e4c0-46e4-87a7-714f00776d23" providerId="AD" clId="Web-{9F37E21A-3147-4199-9D26-D8557A062F36}" dt="2021-12-01T11:43:04.194" v="55" actId="20577"/>
          <ac:spMkLst>
            <pc:docMk/>
            <pc:sldMk cId="166072746" sldId="276"/>
            <ac:spMk id="11" creationId="{F2D9543D-D3F0-47E3-AC0E-774DDC7BD13C}"/>
          </ac:spMkLst>
        </pc:spChg>
      </pc:sldChg>
      <pc:sldChg chg="modSp add ord replId">
        <pc:chgData name="양원석(2017182020)" userId="S::undugy@kpu.ac.kr::968726e3-e4c0-46e4-87a7-714f00776d23" providerId="AD" clId="Web-{9F37E21A-3147-4199-9D26-D8557A062F36}" dt="2021-12-01T11:40:14.627" v="41" actId="20577"/>
        <pc:sldMkLst>
          <pc:docMk/>
          <pc:sldMk cId="4095563838" sldId="279"/>
        </pc:sldMkLst>
        <pc:spChg chg="mod">
          <ac:chgData name="양원석(2017182020)" userId="S::undugy@kpu.ac.kr::968726e3-e4c0-46e4-87a7-714f00776d23" providerId="AD" clId="Web-{9F37E21A-3147-4199-9D26-D8557A062F36}" dt="2021-12-01T11:40:14.627" v="41" actId="20577"/>
          <ac:spMkLst>
            <pc:docMk/>
            <pc:sldMk cId="4095563838" sldId="279"/>
            <ac:spMk id="2" creationId="{20D42378-849A-4620-923A-81AB1F02B926}"/>
          </ac:spMkLst>
        </pc:spChg>
      </pc:sldChg>
      <pc:sldChg chg="modSp add replId">
        <pc:chgData name="양원석(2017182020)" userId="S::undugy@kpu.ac.kr::968726e3-e4c0-46e4-87a7-714f00776d23" providerId="AD" clId="Web-{9F37E21A-3147-4199-9D26-D8557A062F36}" dt="2021-12-01T11:40:32.112" v="43" actId="20577"/>
        <pc:sldMkLst>
          <pc:docMk/>
          <pc:sldMk cId="1749040604" sldId="280"/>
        </pc:sldMkLst>
        <pc:spChg chg="mod">
          <ac:chgData name="양원석(2017182020)" userId="S::undugy@kpu.ac.kr::968726e3-e4c0-46e4-87a7-714f00776d23" providerId="AD" clId="Web-{9F37E21A-3147-4199-9D26-D8557A062F36}" dt="2021-12-01T11:40:32.112" v="43" actId="20577"/>
          <ac:spMkLst>
            <pc:docMk/>
            <pc:sldMk cId="1749040604" sldId="280"/>
            <ac:spMk id="2" creationId="{20D42378-849A-4620-923A-81AB1F02B926}"/>
          </ac:spMkLst>
        </pc:spChg>
      </pc:sldChg>
    </pc:docChg>
  </pc:docChgLst>
  <pc:docChgLst>
    <pc:chgData name="/게임공학전공/학생" userId="968726e3-e4c0-46e4-87a7-714f00776d23" providerId="ADAL" clId="{38A2D572-2D78-4FFD-9500-E6C18CCF20EC}"/>
    <pc:docChg chg="undo custSel addSld modSld sldOrd">
      <pc:chgData name="/게임공학전공/학생" userId="968726e3-e4c0-46e4-87a7-714f00776d23" providerId="ADAL" clId="{38A2D572-2D78-4FFD-9500-E6C18CCF20EC}" dt="2021-12-12T08:57:49.161" v="3074" actId="207"/>
      <pc:docMkLst>
        <pc:docMk/>
      </pc:docMkLst>
      <pc:sldChg chg="modSp mod">
        <pc:chgData name="/게임공학전공/학생" userId="968726e3-e4c0-46e4-87a7-714f00776d23" providerId="ADAL" clId="{38A2D572-2D78-4FFD-9500-E6C18CCF20EC}" dt="2021-12-01T15:10:56.678" v="1647" actId="20577"/>
        <pc:sldMkLst>
          <pc:docMk/>
          <pc:sldMk cId="253257308" sldId="269"/>
        </pc:sldMkLst>
        <pc:spChg chg="mod">
          <ac:chgData name="/게임공학전공/학생" userId="968726e3-e4c0-46e4-87a7-714f00776d23" providerId="ADAL" clId="{38A2D572-2D78-4FFD-9500-E6C18CCF20EC}" dt="2021-12-01T13:25:49.858" v="3" actId="122"/>
          <ac:spMkLst>
            <pc:docMk/>
            <pc:sldMk cId="253257308" sldId="269"/>
            <ac:spMk id="6" creationId="{232A815D-4397-40FA-8356-91CECDDD207E}"/>
          </ac:spMkLst>
        </pc:spChg>
        <pc:spChg chg="mod">
          <ac:chgData name="/게임공학전공/학생" userId="968726e3-e4c0-46e4-87a7-714f00776d23" providerId="ADAL" clId="{38A2D572-2D78-4FFD-9500-E6C18CCF20EC}" dt="2021-12-01T13:22:45.559" v="0" actId="27636"/>
          <ac:spMkLst>
            <pc:docMk/>
            <pc:sldMk cId="253257308" sldId="269"/>
            <ac:spMk id="8" creationId="{4808916D-0DA6-4AF8-B645-BC78985FD428}"/>
          </ac:spMkLst>
        </pc:spChg>
        <pc:spChg chg="mod">
          <ac:chgData name="/게임공학전공/학생" userId="968726e3-e4c0-46e4-87a7-714f00776d23" providerId="ADAL" clId="{38A2D572-2D78-4FFD-9500-E6C18CCF20EC}" dt="2021-12-01T15:10:56.678" v="1647" actId="20577"/>
          <ac:spMkLst>
            <pc:docMk/>
            <pc:sldMk cId="253257308" sldId="269"/>
            <ac:spMk id="10" creationId="{1FD152C4-9496-424D-B607-1EBF8C351D34}"/>
          </ac:spMkLst>
        </pc:spChg>
      </pc:sldChg>
      <pc:sldChg chg="modSp mod">
        <pc:chgData name="/게임공학전공/학생" userId="968726e3-e4c0-46e4-87a7-714f00776d23" providerId="ADAL" clId="{38A2D572-2D78-4FFD-9500-E6C18CCF20EC}" dt="2021-12-12T08:55:29.468" v="3063" actId="1076"/>
        <pc:sldMkLst>
          <pc:docMk/>
          <pc:sldMk cId="3479295930" sldId="270"/>
        </pc:sldMkLst>
        <pc:spChg chg="mod">
          <ac:chgData name="/게임공학전공/학생" userId="968726e3-e4c0-46e4-87a7-714f00776d23" providerId="ADAL" clId="{38A2D572-2D78-4FFD-9500-E6C18CCF20EC}" dt="2021-12-12T08:55:29.468" v="3063" actId="1076"/>
          <ac:spMkLst>
            <pc:docMk/>
            <pc:sldMk cId="3479295930" sldId="270"/>
            <ac:spMk id="7" creationId="{F65FEBFE-FB94-42BE-BD13-E7BECA4E5C45}"/>
          </ac:spMkLst>
        </pc:spChg>
      </pc:sldChg>
      <pc:sldChg chg="modSp mod">
        <pc:chgData name="/게임공학전공/학생" userId="968726e3-e4c0-46e4-87a7-714f00776d23" providerId="ADAL" clId="{38A2D572-2D78-4FFD-9500-E6C18CCF20EC}" dt="2021-12-12T08:13:27.996" v="2542" actId="207"/>
        <pc:sldMkLst>
          <pc:docMk/>
          <pc:sldMk cId="551710621" sldId="274"/>
        </pc:sldMkLst>
        <pc:spChg chg="mod">
          <ac:chgData name="/게임공학전공/학생" userId="968726e3-e4c0-46e4-87a7-714f00776d23" providerId="ADAL" clId="{38A2D572-2D78-4FFD-9500-E6C18CCF20EC}" dt="2021-12-12T08:13:27.996" v="2542" actId="207"/>
          <ac:spMkLst>
            <pc:docMk/>
            <pc:sldMk cId="551710621" sldId="274"/>
            <ac:spMk id="3" creationId="{BC81EA01-211D-40B2-AA54-D848771016AF}"/>
          </ac:spMkLst>
        </pc:spChg>
        <pc:spChg chg="mod">
          <ac:chgData name="/게임공학전공/학생" userId="968726e3-e4c0-46e4-87a7-714f00776d23" providerId="ADAL" clId="{38A2D572-2D78-4FFD-9500-E6C18CCF20EC}" dt="2021-12-12T08:13:17.073" v="2540" actId="207"/>
          <ac:spMkLst>
            <pc:docMk/>
            <pc:sldMk cId="551710621" sldId="274"/>
            <ac:spMk id="19" creationId="{BC8E9D53-5092-43A3-B65C-5408D453DE0D}"/>
          </ac:spMkLst>
        </pc:spChg>
      </pc:sldChg>
      <pc:sldChg chg="modSp mod ord">
        <pc:chgData name="/게임공학전공/학생" userId="968726e3-e4c0-46e4-87a7-714f00776d23" providerId="ADAL" clId="{38A2D572-2D78-4FFD-9500-E6C18CCF20EC}" dt="2021-12-01T14:44:59.199" v="1393" actId="20577"/>
        <pc:sldMkLst>
          <pc:docMk/>
          <pc:sldMk cId="3996609099" sldId="278"/>
        </pc:sldMkLst>
        <pc:graphicFrameChg chg="mod modGraphic">
          <ac:chgData name="/게임공학전공/학생" userId="968726e3-e4c0-46e4-87a7-714f00776d23" providerId="ADAL" clId="{38A2D572-2D78-4FFD-9500-E6C18CCF20EC}" dt="2021-12-01T14:44:59.199" v="1393" actId="20577"/>
          <ac:graphicFrameMkLst>
            <pc:docMk/>
            <pc:sldMk cId="3996609099" sldId="278"/>
            <ac:graphicFrameMk id="4" creationId="{451C69CA-3CFE-44FA-A295-FCDE7BD9D910}"/>
          </ac:graphicFrameMkLst>
        </pc:graphicFrameChg>
      </pc:sldChg>
      <pc:sldChg chg="modSp mod">
        <pc:chgData name="/게임공학전공/학생" userId="968726e3-e4c0-46e4-87a7-714f00776d23" providerId="ADAL" clId="{38A2D572-2D78-4FFD-9500-E6C18CCF20EC}" dt="2021-12-01T14:42:28.076" v="1259" actId="20577"/>
        <pc:sldMkLst>
          <pc:docMk/>
          <pc:sldMk cId="282210540" sldId="281"/>
        </pc:sldMkLst>
        <pc:spChg chg="mod">
          <ac:chgData name="/게임공학전공/학생" userId="968726e3-e4c0-46e4-87a7-714f00776d23" providerId="ADAL" clId="{38A2D572-2D78-4FFD-9500-E6C18CCF20EC}" dt="2021-12-01T14:42:28.076" v="1259" actId="20577"/>
          <ac:spMkLst>
            <pc:docMk/>
            <pc:sldMk cId="282210540" sldId="281"/>
            <ac:spMk id="3" creationId="{916CC949-44CB-4B1B-A515-756E1DBB13EE}"/>
          </ac:spMkLst>
        </pc:spChg>
      </pc:sldChg>
      <pc:sldChg chg="modSp mod">
        <pc:chgData name="/게임공학전공/학생" userId="968726e3-e4c0-46e4-87a7-714f00776d23" providerId="ADAL" clId="{38A2D572-2D78-4FFD-9500-E6C18CCF20EC}" dt="2021-12-12T08:49:48.708" v="2791"/>
        <pc:sldMkLst>
          <pc:docMk/>
          <pc:sldMk cId="3209660848" sldId="283"/>
        </pc:sldMkLst>
        <pc:graphicFrameChg chg="mod modGraphic">
          <ac:chgData name="/게임공학전공/학생" userId="968726e3-e4c0-46e4-87a7-714f00776d23" providerId="ADAL" clId="{38A2D572-2D78-4FFD-9500-E6C18CCF20EC}" dt="2021-12-12T08:49:48.708" v="2791"/>
          <ac:graphicFrameMkLst>
            <pc:docMk/>
            <pc:sldMk cId="3209660848" sldId="283"/>
            <ac:graphicFrameMk id="4" creationId="{94690F08-A444-4799-951F-0CE10A3070AB}"/>
          </ac:graphicFrameMkLst>
        </pc:graphicFrameChg>
      </pc:sldChg>
      <pc:sldChg chg="modSp mod">
        <pc:chgData name="/게임공학전공/학생" userId="968726e3-e4c0-46e4-87a7-714f00776d23" providerId="ADAL" clId="{38A2D572-2D78-4FFD-9500-E6C18CCF20EC}" dt="2021-12-01T14:03:17.729" v="839" actId="1076"/>
        <pc:sldMkLst>
          <pc:docMk/>
          <pc:sldMk cId="719145288" sldId="284"/>
        </pc:sldMkLst>
        <pc:spChg chg="mod">
          <ac:chgData name="/게임공학전공/학생" userId="968726e3-e4c0-46e4-87a7-714f00776d23" providerId="ADAL" clId="{38A2D572-2D78-4FFD-9500-E6C18CCF20EC}" dt="2021-12-01T14:03:17.729" v="839" actId="1076"/>
          <ac:spMkLst>
            <pc:docMk/>
            <pc:sldMk cId="719145288" sldId="284"/>
            <ac:spMk id="2" creationId="{20D42378-849A-4620-923A-81AB1F02B926}"/>
          </ac:spMkLst>
        </pc:spChg>
      </pc:sldChg>
      <pc:sldChg chg="addSp modSp mod">
        <pc:chgData name="/게임공학전공/학생" userId="968726e3-e4c0-46e4-87a7-714f00776d23" providerId="ADAL" clId="{38A2D572-2D78-4FFD-9500-E6C18CCF20EC}" dt="2021-12-01T16:06:47.931" v="1946" actId="1076"/>
        <pc:sldMkLst>
          <pc:docMk/>
          <pc:sldMk cId="1708395245" sldId="286"/>
        </pc:sldMkLst>
        <pc:spChg chg="add mod ord">
          <ac:chgData name="/게임공학전공/학생" userId="968726e3-e4c0-46e4-87a7-714f00776d23" providerId="ADAL" clId="{38A2D572-2D78-4FFD-9500-E6C18CCF20EC}" dt="2021-12-01T16:06:45.203" v="1945" actId="1076"/>
          <ac:spMkLst>
            <pc:docMk/>
            <pc:sldMk cId="1708395245" sldId="286"/>
            <ac:spMk id="24" creationId="{886433FC-7088-425B-B573-F4DD41CBA60B}"/>
          </ac:spMkLst>
        </pc:spChg>
        <pc:picChg chg="add mod">
          <ac:chgData name="/게임공학전공/학생" userId="968726e3-e4c0-46e4-87a7-714f00776d23" providerId="ADAL" clId="{38A2D572-2D78-4FFD-9500-E6C18CCF20EC}" dt="2021-12-01T16:06:47.931" v="1946" actId="1076"/>
          <ac:picMkLst>
            <pc:docMk/>
            <pc:sldMk cId="1708395245" sldId="286"/>
            <ac:picMk id="8" creationId="{7686116D-3B1C-4ABD-997D-FB37BA7CF097}"/>
          </ac:picMkLst>
        </pc:picChg>
      </pc:sldChg>
      <pc:sldChg chg="add">
        <pc:chgData name="/게임공학전공/학생" userId="968726e3-e4c0-46e4-87a7-714f00776d23" providerId="ADAL" clId="{38A2D572-2D78-4FFD-9500-E6C18CCF20EC}" dt="2021-12-01T14:02:24.173" v="805"/>
        <pc:sldMkLst>
          <pc:docMk/>
          <pc:sldMk cId="3810554406" sldId="287"/>
        </pc:sldMkLst>
      </pc:sldChg>
      <pc:sldChg chg="modSp add mod ord">
        <pc:chgData name="/게임공학전공/학생" userId="968726e3-e4c0-46e4-87a7-714f00776d23" providerId="ADAL" clId="{38A2D572-2D78-4FFD-9500-E6C18CCF20EC}" dt="2021-12-01T15:54:32.958" v="1932" actId="20577"/>
        <pc:sldMkLst>
          <pc:docMk/>
          <pc:sldMk cId="3780189299" sldId="288"/>
        </pc:sldMkLst>
        <pc:graphicFrameChg chg="mod modGraphic">
          <ac:chgData name="/게임공학전공/학생" userId="968726e3-e4c0-46e4-87a7-714f00776d23" providerId="ADAL" clId="{38A2D572-2D78-4FFD-9500-E6C18CCF20EC}" dt="2021-12-01T15:54:32.958" v="1932" actId="20577"/>
          <ac:graphicFrameMkLst>
            <pc:docMk/>
            <pc:sldMk cId="3780189299" sldId="288"/>
            <ac:graphicFrameMk id="4" creationId="{451C69CA-3CFE-44FA-A295-FCDE7BD9D910}"/>
          </ac:graphicFrameMkLst>
        </pc:graphicFrameChg>
      </pc:sldChg>
      <pc:sldChg chg="ord">
        <pc:chgData name="/게임공학전공/학생" userId="968726e3-e4c0-46e4-87a7-714f00776d23" providerId="ADAL" clId="{38A2D572-2D78-4FFD-9500-E6C18CCF20EC}" dt="2021-12-01T14:38:19.665" v="1142"/>
        <pc:sldMkLst>
          <pc:docMk/>
          <pc:sldMk cId="1045578978" sldId="289"/>
        </pc:sldMkLst>
      </pc:sldChg>
      <pc:sldChg chg="modSp add mod ord">
        <pc:chgData name="/게임공학전공/학생" userId="968726e3-e4c0-46e4-87a7-714f00776d23" providerId="ADAL" clId="{38A2D572-2D78-4FFD-9500-E6C18CCF20EC}" dt="2021-12-01T14:38:29.183" v="1144" actId="1076"/>
        <pc:sldMkLst>
          <pc:docMk/>
          <pc:sldMk cId="569234585" sldId="290"/>
        </pc:sldMkLst>
        <pc:spChg chg="mod">
          <ac:chgData name="/게임공학전공/학생" userId="968726e3-e4c0-46e4-87a7-714f00776d23" providerId="ADAL" clId="{38A2D572-2D78-4FFD-9500-E6C18CCF20EC}" dt="2021-12-01T14:38:29.183" v="1144" actId="1076"/>
          <ac:spMkLst>
            <pc:docMk/>
            <pc:sldMk cId="569234585" sldId="290"/>
            <ac:spMk id="2" creationId="{20D42378-849A-4620-923A-81AB1F02B926}"/>
          </ac:spMkLst>
        </pc:spChg>
      </pc:sldChg>
      <pc:sldChg chg="modSp mod">
        <pc:chgData name="/게임공학전공/학생" userId="968726e3-e4c0-46e4-87a7-714f00776d23" providerId="ADAL" clId="{38A2D572-2D78-4FFD-9500-E6C18CCF20EC}" dt="2021-12-12T08:57:49.161" v="3074" actId="207"/>
        <pc:sldMkLst>
          <pc:docMk/>
          <pc:sldMk cId="2892902703" sldId="291"/>
        </pc:sldMkLst>
        <pc:spChg chg="mod">
          <ac:chgData name="/게임공학전공/학생" userId="968726e3-e4c0-46e4-87a7-714f00776d23" providerId="ADAL" clId="{38A2D572-2D78-4FFD-9500-E6C18CCF20EC}" dt="2021-12-12T08:57:29.806" v="3069" actId="403"/>
          <ac:spMkLst>
            <pc:docMk/>
            <pc:sldMk cId="2892902703" sldId="291"/>
            <ac:spMk id="3" creationId="{4A6C1B59-1CB7-4422-9E52-E01F7387E172}"/>
          </ac:spMkLst>
        </pc:spChg>
        <pc:graphicFrameChg chg="mod modGraphic">
          <ac:chgData name="/게임공학전공/학생" userId="968726e3-e4c0-46e4-87a7-714f00776d23" providerId="ADAL" clId="{38A2D572-2D78-4FFD-9500-E6C18CCF20EC}" dt="2021-12-12T08:57:20.511" v="3067" actId="207"/>
          <ac:graphicFrameMkLst>
            <pc:docMk/>
            <pc:sldMk cId="2892902703" sldId="291"/>
            <ac:graphicFrameMk id="2" creationId="{3FA5076C-1A3B-4E4D-9E2F-85801572496A}"/>
          </ac:graphicFrameMkLst>
        </pc:graphicFrameChg>
        <pc:graphicFrameChg chg="modGraphic">
          <ac:chgData name="/게임공학전공/학생" userId="968726e3-e4c0-46e4-87a7-714f00776d23" providerId="ADAL" clId="{38A2D572-2D78-4FFD-9500-E6C18CCF20EC}" dt="2021-12-12T08:57:49.161" v="3074" actId="207"/>
          <ac:graphicFrameMkLst>
            <pc:docMk/>
            <pc:sldMk cId="2892902703" sldId="291"/>
            <ac:graphicFrameMk id="4" creationId="{814B1DE2-3F8C-45DF-8EEC-BA84B3A81F99}"/>
          </ac:graphicFrameMkLst>
        </pc:graphicFrameChg>
      </pc:sldChg>
      <pc:sldChg chg="modSp mod">
        <pc:chgData name="/게임공학전공/학생" userId="968726e3-e4c0-46e4-87a7-714f00776d23" providerId="ADAL" clId="{38A2D572-2D78-4FFD-9500-E6C18CCF20EC}" dt="2021-12-12T08:56:22.022" v="3065" actId="403"/>
        <pc:sldMkLst>
          <pc:docMk/>
          <pc:sldMk cId="1967273475" sldId="293"/>
        </pc:sldMkLst>
        <pc:spChg chg="mod">
          <ac:chgData name="/게임공학전공/학생" userId="968726e3-e4c0-46e4-87a7-714f00776d23" providerId="ADAL" clId="{38A2D572-2D78-4FFD-9500-E6C18CCF20EC}" dt="2021-12-12T08:56:22.022" v="3065" actId="403"/>
          <ac:spMkLst>
            <pc:docMk/>
            <pc:sldMk cId="1967273475" sldId="293"/>
            <ac:spMk id="3" creationId="{74C08CB9-9B08-4D17-BCF8-908DB1097373}"/>
          </ac:spMkLst>
        </pc:spChg>
      </pc:sldChg>
    </pc:docChg>
  </pc:docChgLst>
  <pc:docChgLst>
    <pc:chgData name="최준혁(2017184035)" userId="S::lluxuryl98@kpu.ac.kr::a1b12fc5-ec93-40ea-901a-fe138a92ee0a" providerId="AD" clId="Web-{6B37BE6F-BD6E-46D1-AE1D-100891880248}"/>
    <pc:docChg chg="addSld delSld modSld">
      <pc:chgData name="최준혁(2017184035)" userId="S::lluxuryl98@kpu.ac.kr::a1b12fc5-ec93-40ea-901a-fe138a92ee0a" providerId="AD" clId="Web-{6B37BE6F-BD6E-46D1-AE1D-100891880248}" dt="2021-12-12T08:56:02.645" v="1832" actId="1076"/>
      <pc:docMkLst>
        <pc:docMk/>
      </pc:docMkLst>
      <pc:sldChg chg="addSp delSp modSp mod setBg">
        <pc:chgData name="최준혁(2017184035)" userId="S::lluxuryl98@kpu.ac.kr::a1b12fc5-ec93-40ea-901a-fe138a92ee0a" providerId="AD" clId="Web-{6B37BE6F-BD6E-46D1-AE1D-100891880248}" dt="2021-12-12T05:48:01.932" v="478"/>
        <pc:sldMkLst>
          <pc:docMk/>
          <pc:sldMk cId="3164395041" sldId="257"/>
        </pc:sldMkLst>
        <pc:spChg chg="add del mod">
          <ac:chgData name="최준혁(2017184035)" userId="S::lluxuryl98@kpu.ac.kr::a1b12fc5-ec93-40ea-901a-fe138a92ee0a" providerId="AD" clId="Web-{6B37BE6F-BD6E-46D1-AE1D-100891880248}" dt="2021-12-12T05:48:00.275" v="477"/>
          <ac:spMkLst>
            <pc:docMk/>
            <pc:sldMk cId="3164395041" sldId="257"/>
            <ac:spMk id="2" creationId="{20D42378-849A-4620-923A-81AB1F02B926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42:47.097" v="419"/>
          <ac:spMkLst>
            <pc:docMk/>
            <pc:sldMk cId="3164395041" sldId="257"/>
            <ac:spMk id="7" creationId="{CF492698-CC81-4AC9-B004-E51074F95DCD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5:43:10.832" v="425"/>
          <ac:spMkLst>
            <pc:docMk/>
            <pc:sldMk cId="3164395041" sldId="257"/>
            <ac:spMk id="9" creationId="{657E60FC-F242-4E9D-962F-0340BCDDBAAE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5:44:45.771" v="433" actId="1076"/>
          <ac:spMkLst>
            <pc:docMk/>
            <pc:sldMk cId="3164395041" sldId="257"/>
            <ac:spMk id="10" creationId="{916BEB70-743E-446F-9A56-DB520DBF7F26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5:47:57.041" v="476"/>
          <ac:spMkLst>
            <pc:docMk/>
            <pc:sldMk cId="3164395041" sldId="257"/>
            <ac:spMk id="12" creationId="{14C0A008-668E-4640-90E1-B77546489DE3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5:48:01.932" v="478"/>
          <ac:spMkLst>
            <pc:docMk/>
            <pc:sldMk cId="3164395041" sldId="257"/>
            <ac:spMk id="14" creationId="{F80D262D-A9FD-4AB0-9D1C-080D26F0F6FA}"/>
          </ac:spMkLst>
        </pc:spChg>
      </pc:sldChg>
      <pc:sldChg chg="addSp delSp modSp">
        <pc:chgData name="최준혁(2017184035)" userId="S::lluxuryl98@kpu.ac.kr::a1b12fc5-ec93-40ea-901a-fe138a92ee0a" providerId="AD" clId="Web-{6B37BE6F-BD6E-46D1-AE1D-100891880248}" dt="2021-12-12T05:49:04.995" v="494" actId="20577"/>
        <pc:sldMkLst>
          <pc:docMk/>
          <pc:sldMk cId="2060372179" sldId="266"/>
        </pc:sldMkLst>
        <pc:spChg chg="add del mod">
          <ac:chgData name="최준혁(2017184035)" userId="S::lluxuryl98@kpu.ac.kr::a1b12fc5-ec93-40ea-901a-fe138a92ee0a" providerId="AD" clId="Web-{6B37BE6F-BD6E-46D1-AE1D-100891880248}" dt="2021-12-12T05:49:04.995" v="494" actId="20577"/>
          <ac:spMkLst>
            <pc:docMk/>
            <pc:sldMk cId="2060372179" sldId="266"/>
            <ac:spMk id="5" creationId="{195AF0B5-514E-46ED-A021-55D66F22A915}"/>
          </ac:spMkLst>
        </pc:spChg>
        <pc:graphicFrameChg chg="add del">
          <ac:chgData name="최준혁(2017184035)" userId="S::lluxuryl98@kpu.ac.kr::a1b12fc5-ec93-40ea-901a-fe138a92ee0a" providerId="AD" clId="Web-{6B37BE6F-BD6E-46D1-AE1D-100891880248}" dt="2021-12-12T05:48:36.839" v="483"/>
          <ac:graphicFrameMkLst>
            <pc:docMk/>
            <pc:sldMk cId="2060372179" sldId="266"/>
            <ac:graphicFrameMk id="8" creationId="{AD667648-A39A-4B22-B17A-81EF2F7BE077}"/>
          </ac:graphicFrameMkLst>
        </pc:graphicFrameChg>
      </pc:sldChg>
      <pc:sldChg chg="modSp">
        <pc:chgData name="최준혁(2017184035)" userId="S::lluxuryl98@kpu.ac.kr::a1b12fc5-ec93-40ea-901a-fe138a92ee0a" providerId="AD" clId="Web-{6B37BE6F-BD6E-46D1-AE1D-100891880248}" dt="2021-12-12T05:12:48.883" v="148" actId="20577"/>
        <pc:sldMkLst>
          <pc:docMk/>
          <pc:sldMk cId="253257308" sldId="269"/>
        </pc:sldMkLst>
        <pc:spChg chg="mod">
          <ac:chgData name="최준혁(2017184035)" userId="S::lluxuryl98@kpu.ac.kr::a1b12fc5-ec93-40ea-901a-fe138a92ee0a" providerId="AD" clId="Web-{6B37BE6F-BD6E-46D1-AE1D-100891880248}" dt="2021-12-12T05:12:48.883" v="148" actId="20577"/>
          <ac:spMkLst>
            <pc:docMk/>
            <pc:sldMk cId="253257308" sldId="269"/>
            <ac:spMk id="10" creationId="{1FD152C4-9496-424D-B607-1EBF8C351D34}"/>
          </ac:spMkLst>
        </pc:spChg>
      </pc:sldChg>
      <pc:sldChg chg="modSp">
        <pc:chgData name="최준혁(2017184035)" userId="S::lluxuryl98@kpu.ac.kr::a1b12fc5-ec93-40ea-901a-fe138a92ee0a" providerId="AD" clId="Web-{6B37BE6F-BD6E-46D1-AE1D-100891880248}" dt="2021-12-12T06:41:21.213" v="1290" actId="20577"/>
        <pc:sldMkLst>
          <pc:docMk/>
          <pc:sldMk cId="3479295930" sldId="270"/>
        </pc:sldMkLst>
        <pc:spChg chg="mod">
          <ac:chgData name="최준혁(2017184035)" userId="S::lluxuryl98@kpu.ac.kr::a1b12fc5-ec93-40ea-901a-fe138a92ee0a" providerId="AD" clId="Web-{6B37BE6F-BD6E-46D1-AE1D-100891880248}" dt="2021-12-12T06:41:21.213" v="1290" actId="20577"/>
          <ac:spMkLst>
            <pc:docMk/>
            <pc:sldMk cId="3479295930" sldId="270"/>
            <ac:spMk id="7" creationId="{F65FEBFE-FB94-42BE-BD13-E7BECA4E5C45}"/>
          </ac:spMkLst>
        </pc:spChg>
      </pc:sldChg>
      <pc:sldChg chg="addSp delSp modSp">
        <pc:chgData name="최준혁(2017184035)" userId="S::lluxuryl98@kpu.ac.kr::a1b12fc5-ec93-40ea-901a-fe138a92ee0a" providerId="AD" clId="Web-{6B37BE6F-BD6E-46D1-AE1D-100891880248}" dt="2021-12-12T08:53:50.559" v="1830" actId="14100"/>
        <pc:sldMkLst>
          <pc:docMk/>
          <pc:sldMk cId="4087773871" sldId="273"/>
        </pc:sldMkLst>
        <pc:spChg chg="mod">
          <ac:chgData name="최준혁(2017184035)" userId="S::lluxuryl98@kpu.ac.kr::a1b12fc5-ec93-40ea-901a-fe138a92ee0a" providerId="AD" clId="Web-{6B37BE6F-BD6E-46D1-AE1D-100891880248}" dt="2021-12-12T05:47:43.306" v="474" actId="20577"/>
          <ac:spMkLst>
            <pc:docMk/>
            <pc:sldMk cId="4087773871" sldId="273"/>
            <ac:spMk id="2" creationId="{20D42378-849A-4620-923A-81AB1F02B926}"/>
          </ac:spMkLst>
        </pc:spChg>
        <pc:spChg chg="del mod">
          <ac:chgData name="최준혁(2017184035)" userId="S::lluxuryl98@kpu.ac.kr::a1b12fc5-ec93-40ea-901a-fe138a92ee0a" providerId="AD" clId="Web-{6B37BE6F-BD6E-46D1-AE1D-100891880248}" dt="2021-12-12T06:17:59.918" v="913"/>
          <ac:spMkLst>
            <pc:docMk/>
            <pc:sldMk cId="4087773871" sldId="273"/>
            <ac:spMk id="3" creationId="{932F2D23-BF1A-4FFD-9ED7-F4203C17A70D}"/>
          </ac:spMkLst>
        </pc:spChg>
        <pc:spChg chg="del mod">
          <ac:chgData name="최준혁(2017184035)" userId="S::lluxuryl98@kpu.ac.kr::a1b12fc5-ec93-40ea-901a-fe138a92ee0a" providerId="AD" clId="Web-{6B37BE6F-BD6E-46D1-AE1D-100891880248}" dt="2021-12-12T05:41:31.814" v="410"/>
          <ac:spMkLst>
            <pc:docMk/>
            <pc:sldMk cId="4087773871" sldId="273"/>
            <ac:spMk id="4" creationId="{FF5B326F-D5A2-4810-8F6B-C05C9FD88392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47:18.759" v="468"/>
          <ac:spMkLst>
            <pc:docMk/>
            <pc:sldMk cId="4087773871" sldId="273"/>
            <ac:spMk id="5" creationId="{C7D5C8B7-5C9C-4DB2-9B94-A8A756674613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6:19:46.717" v="926" actId="1076"/>
          <ac:spMkLst>
            <pc:docMk/>
            <pc:sldMk cId="4087773871" sldId="273"/>
            <ac:spMk id="7" creationId="{EC51C609-A3E2-486D-8492-5B32537138DF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20:03.483" v="928" actId="20577"/>
          <ac:spMkLst>
            <pc:docMk/>
            <pc:sldMk cId="4087773871" sldId="273"/>
            <ac:spMk id="16" creationId="{DEBD2E03-5A6C-42A3-A056-2A82F495FF41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6:18:37.013" v="923"/>
          <ac:spMkLst>
            <pc:docMk/>
            <pc:sldMk cId="4087773871" sldId="273"/>
            <ac:spMk id="17" creationId="{8A4252B5-489D-455B-B662-8972B711E3FE}"/>
          </ac:spMkLst>
        </pc:spChg>
        <pc:picChg chg="add mod">
          <ac:chgData name="최준혁(2017184035)" userId="S::lluxuryl98@kpu.ac.kr::a1b12fc5-ec93-40ea-901a-fe138a92ee0a" providerId="AD" clId="Web-{6B37BE6F-BD6E-46D1-AE1D-100891880248}" dt="2021-12-12T08:53:50.559" v="1830" actId="14100"/>
          <ac:picMkLst>
            <pc:docMk/>
            <pc:sldMk cId="4087773871" sldId="273"/>
            <ac:picMk id="3" creationId="{60DF7BEC-4727-4475-A6B0-CC823CB1592D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17:15.917" v="902" actId="1076"/>
          <ac:picMkLst>
            <pc:docMk/>
            <pc:sldMk cId="4087773871" sldId="273"/>
            <ac:picMk id="6" creationId="{28025C0E-A4B1-433E-ABE8-FEE2895AAE59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8:53:17.746" v="1822"/>
          <ac:picMkLst>
            <pc:docMk/>
            <pc:sldMk cId="4087773871" sldId="273"/>
            <ac:picMk id="8" creationId="{96888D32-9EA9-4AC5-8D22-0BF859D77065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5:38:39.858" v="371"/>
          <ac:picMkLst>
            <pc:docMk/>
            <pc:sldMk cId="4087773871" sldId="273"/>
            <ac:picMk id="9" creationId="{10EDA662-8A20-499A-98AB-AD532A290FF7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5:38:39.077" v="369"/>
          <ac:picMkLst>
            <pc:docMk/>
            <pc:sldMk cId="4087773871" sldId="273"/>
            <ac:picMk id="10" creationId="{E996B984-CA2B-4ADC-B27F-F298C92383AB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5:38:38.327" v="367"/>
          <ac:picMkLst>
            <pc:docMk/>
            <pc:sldMk cId="4087773871" sldId="273"/>
            <ac:picMk id="11" creationId="{4F38F349-ED83-4A27-BC9B-7A8AC2B01923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5:38:37.343" v="365"/>
          <ac:picMkLst>
            <pc:docMk/>
            <pc:sldMk cId="4087773871" sldId="273"/>
            <ac:picMk id="12" creationId="{FA5A4678-29DF-4268-B172-967861905511}"/>
          </ac:picMkLst>
        </pc:picChg>
        <pc:picChg chg="add del">
          <ac:chgData name="최준혁(2017184035)" userId="S::lluxuryl98@kpu.ac.kr::a1b12fc5-ec93-40ea-901a-fe138a92ee0a" providerId="AD" clId="Web-{6B37BE6F-BD6E-46D1-AE1D-100891880248}" dt="2021-12-12T05:52:27.061" v="539"/>
          <ac:picMkLst>
            <pc:docMk/>
            <pc:sldMk cId="4087773871" sldId="273"/>
            <ac:picMk id="14" creationId="{BF5C7D91-4345-45E6-87CB-5095E47E35D5}"/>
          </ac:picMkLst>
        </pc:picChg>
      </pc:sldChg>
      <pc:sldChg chg="addSp delSp modSp">
        <pc:chgData name="최준혁(2017184035)" userId="S::lluxuryl98@kpu.ac.kr::a1b12fc5-ec93-40ea-901a-fe138a92ee0a" providerId="AD" clId="Web-{6B37BE6F-BD6E-46D1-AE1D-100891880248}" dt="2021-12-12T07:09:52.066" v="1330" actId="1076"/>
        <pc:sldMkLst>
          <pc:docMk/>
          <pc:sldMk cId="551710621" sldId="274"/>
        </pc:sldMkLst>
        <pc:spChg chg="mod">
          <ac:chgData name="최준혁(2017184035)" userId="S::lluxuryl98@kpu.ac.kr::a1b12fc5-ec93-40ea-901a-fe138a92ee0a" providerId="AD" clId="Web-{6B37BE6F-BD6E-46D1-AE1D-100891880248}" dt="2021-12-12T06:35:33.019" v="1088" actId="20577"/>
          <ac:spMkLst>
            <pc:docMk/>
            <pc:sldMk cId="551710621" sldId="274"/>
            <ac:spMk id="3" creationId="{BC81EA01-211D-40B2-AA54-D848771016AF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7:09:52.066" v="1330" actId="1076"/>
          <ac:spMkLst>
            <pc:docMk/>
            <pc:sldMk cId="551710621" sldId="274"/>
            <ac:spMk id="8" creationId="{A836154B-F770-4541-A8D1-9C8A9E767F01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08:09.049" v="1299" actId="1076"/>
          <ac:spMkLst>
            <pc:docMk/>
            <pc:sldMk cId="551710621" sldId="274"/>
            <ac:spMk id="12" creationId="{5A9CFF03-979A-4CA7-9C0C-4D135233694F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08:06.768" v="1298" actId="1076"/>
          <ac:spMkLst>
            <pc:docMk/>
            <pc:sldMk cId="551710621" sldId="274"/>
            <ac:spMk id="13" creationId="{38067461-F580-4A46-A2EB-09738673B449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08:24.331" v="1300" actId="1076"/>
          <ac:spMkLst>
            <pc:docMk/>
            <pc:sldMk cId="551710621" sldId="274"/>
            <ac:spMk id="14" creationId="{51FE26B3-0D25-421E-A729-B5149D425344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08:27.565" v="1302" actId="1076"/>
          <ac:spMkLst>
            <pc:docMk/>
            <pc:sldMk cId="551710621" sldId="274"/>
            <ac:spMk id="15" creationId="{0098F66E-159E-4531-9D2A-C1B21C3512AA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08:04.846" v="1297" actId="1076"/>
          <ac:spMkLst>
            <pc:docMk/>
            <pc:sldMk cId="551710621" sldId="274"/>
            <ac:spMk id="23" creationId="{73F021AA-BD06-4C7D-B60D-590776B434F2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08:24.596" v="1301" actId="1076"/>
          <ac:spMkLst>
            <pc:docMk/>
            <pc:sldMk cId="551710621" sldId="274"/>
            <ac:spMk id="24" creationId="{589BEF2B-C307-4D43-AC8C-B90AD77992AE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05:48.906" v="1296" actId="14100"/>
          <ac:spMkLst>
            <pc:docMk/>
            <pc:sldMk cId="551710621" sldId="274"/>
            <ac:spMk id="52" creationId="{925C6BFC-6055-41BE-820D-24A1483D7C76}"/>
          </ac:spMkLst>
        </pc:spChg>
        <pc:picChg chg="add mod">
          <ac:chgData name="최준혁(2017184035)" userId="S::lluxuryl98@kpu.ac.kr::a1b12fc5-ec93-40ea-901a-fe138a92ee0a" providerId="AD" clId="Web-{6B37BE6F-BD6E-46D1-AE1D-100891880248}" dt="2021-12-12T06:35:03.425" v="1079" actId="1076"/>
          <ac:picMkLst>
            <pc:docMk/>
            <pc:sldMk cId="551710621" sldId="274"/>
            <ac:picMk id="5" creationId="{3F40618D-A39C-4188-8E85-2A18ED825B02}"/>
          </ac:picMkLst>
        </pc:picChg>
        <pc:picChg chg="mod">
          <ac:chgData name="최준혁(2017184035)" userId="S::lluxuryl98@kpu.ac.kr::a1b12fc5-ec93-40ea-901a-fe138a92ee0a" providerId="AD" clId="Web-{6B37BE6F-BD6E-46D1-AE1D-100891880248}" dt="2021-12-12T07:05:42" v="1293" actId="1076"/>
          <ac:picMkLst>
            <pc:docMk/>
            <pc:sldMk cId="551710621" sldId="274"/>
            <ac:picMk id="6" creationId="{D57BA2C9-6D16-419F-9666-DE92404D2CF8}"/>
          </ac:picMkLst>
        </pc:picChg>
        <pc:cxnChg chg="add del mod">
          <ac:chgData name="최준혁(2017184035)" userId="S::lluxuryl98@kpu.ac.kr::a1b12fc5-ec93-40ea-901a-fe138a92ee0a" providerId="AD" clId="Web-{6B37BE6F-BD6E-46D1-AE1D-100891880248}" dt="2021-12-12T07:05:33.172" v="1292"/>
          <ac:cxnSpMkLst>
            <pc:docMk/>
            <pc:sldMk cId="551710621" sldId="274"/>
            <ac:cxnSpMk id="4" creationId="{8CD7A925-DE82-4867-83A7-64024E30B568}"/>
          </ac:cxnSpMkLst>
        </pc:cxnChg>
        <pc:cxnChg chg="add del mod">
          <ac:chgData name="최준혁(2017184035)" userId="S::lluxuryl98@kpu.ac.kr::a1b12fc5-ec93-40ea-901a-fe138a92ee0a" providerId="AD" clId="Web-{6B37BE6F-BD6E-46D1-AE1D-100891880248}" dt="2021-12-12T07:05:33.172" v="1291"/>
          <ac:cxnSpMkLst>
            <pc:docMk/>
            <pc:sldMk cId="551710621" sldId="274"/>
            <ac:cxnSpMk id="30" creationId="{AFAF3D0D-6DCF-4DA0-A983-22F52C44D0E7}"/>
          </ac:cxnSpMkLst>
        </pc:cxnChg>
        <pc:cxnChg chg="mod">
          <ac:chgData name="최준혁(2017184035)" userId="S::lluxuryl98@kpu.ac.kr::a1b12fc5-ec93-40ea-901a-fe138a92ee0a" providerId="AD" clId="Web-{6B37BE6F-BD6E-46D1-AE1D-100891880248}" dt="2021-12-12T07:05:47.500" v="1295" actId="14100"/>
          <ac:cxnSpMkLst>
            <pc:docMk/>
            <pc:sldMk cId="551710621" sldId="274"/>
            <ac:cxnSpMk id="53" creationId="{897EA5EE-8A45-446F-B72E-46653B56C44F}"/>
          </ac:cxnSpMkLst>
        </pc:cxnChg>
      </pc:sldChg>
      <pc:sldChg chg="addSp delSp modSp del">
        <pc:chgData name="최준혁(2017184035)" userId="S::lluxuryl98@kpu.ac.kr::a1b12fc5-ec93-40ea-901a-fe138a92ee0a" providerId="AD" clId="Web-{6B37BE6F-BD6E-46D1-AE1D-100891880248}" dt="2021-12-12T06:00:16.211" v="677"/>
        <pc:sldMkLst>
          <pc:docMk/>
          <pc:sldMk cId="1072523420" sldId="275"/>
        </pc:sldMkLst>
        <pc:spChg chg="add">
          <ac:chgData name="최준혁(2017184035)" userId="S::lluxuryl98@kpu.ac.kr::a1b12fc5-ec93-40ea-901a-fe138a92ee0a" providerId="AD" clId="Web-{6B37BE6F-BD6E-46D1-AE1D-100891880248}" dt="2021-12-12T05:13:38.728" v="149"/>
          <ac:spMkLst>
            <pc:docMk/>
            <pc:sldMk cId="1072523420" sldId="275"/>
            <ac:spMk id="6" creationId="{EB90F018-75B7-4CBC-848B-BE31572FEF6A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13:44.540" v="154"/>
          <ac:spMkLst>
            <pc:docMk/>
            <pc:sldMk cId="1072523420" sldId="275"/>
            <ac:spMk id="7" creationId="{E4EBA7F4-BA59-458B-AE52-6DF053651EAE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5:15:13.901" v="165"/>
          <ac:spMkLst>
            <pc:docMk/>
            <pc:sldMk cId="1072523420" sldId="275"/>
            <ac:spMk id="9" creationId="{6758515C-AD05-449A-857C-5BE0465833A4}"/>
          </ac:spMkLst>
        </pc:spChg>
        <pc:spChg chg="add">
          <ac:chgData name="최준혁(2017184035)" userId="S::lluxuryl98@kpu.ac.kr::a1b12fc5-ec93-40ea-901a-fe138a92ee0a" providerId="AD" clId="Web-{6B37BE6F-BD6E-46D1-AE1D-100891880248}" dt="2021-12-12T05:15:24.214" v="166"/>
          <ac:spMkLst>
            <pc:docMk/>
            <pc:sldMk cId="1072523420" sldId="275"/>
            <ac:spMk id="10" creationId="{53E507B7-DAE1-48AE-A623-FDCB8BABF31E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17:39.201" v="195"/>
          <ac:spMkLst>
            <pc:docMk/>
            <pc:sldMk cId="1072523420" sldId="275"/>
            <ac:spMk id="26" creationId="{6C305253-1DCE-4661-B775-6135359632A7}"/>
          </ac:spMkLst>
        </pc:spChg>
        <pc:picChg chg="mod">
          <ac:chgData name="최준혁(2017184035)" userId="S::lluxuryl98@kpu.ac.kr::a1b12fc5-ec93-40ea-901a-fe138a92ee0a" providerId="AD" clId="Web-{6B37BE6F-BD6E-46D1-AE1D-100891880248}" dt="2021-12-12T05:15:09.214" v="162" actId="1076"/>
          <ac:picMkLst>
            <pc:docMk/>
            <pc:sldMk cId="1072523420" sldId="275"/>
            <ac:picMk id="3" creationId="{08950050-7EDF-4125-8F22-BCC9D2EF63AE}"/>
          </ac:picMkLst>
        </pc:picChg>
        <pc:picChg chg="del mod">
          <ac:chgData name="최준혁(2017184035)" userId="S::lluxuryl98@kpu.ac.kr::a1b12fc5-ec93-40ea-901a-fe138a92ee0a" providerId="AD" clId="Web-{6B37BE6F-BD6E-46D1-AE1D-100891880248}" dt="2021-12-12T05:13:47.947" v="156"/>
          <ac:picMkLst>
            <pc:docMk/>
            <pc:sldMk cId="1072523420" sldId="275"/>
            <ac:picMk id="4" creationId="{9EB1DE03-C3A7-474F-A434-E6E6812CCF8E}"/>
          </ac:picMkLst>
        </pc:picChg>
        <pc:picChg chg="mod">
          <ac:chgData name="최준혁(2017184035)" userId="S::lluxuryl98@kpu.ac.kr::a1b12fc5-ec93-40ea-901a-fe138a92ee0a" providerId="AD" clId="Web-{6B37BE6F-BD6E-46D1-AE1D-100891880248}" dt="2021-12-12T05:15:08.464" v="161" actId="1076"/>
          <ac:picMkLst>
            <pc:docMk/>
            <pc:sldMk cId="1072523420" sldId="275"/>
            <ac:picMk id="5" creationId="{4AAD6EC3-EA95-4947-BCE3-EEFFC00B5365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5:15:10.089" v="163" actId="1076"/>
          <ac:picMkLst>
            <pc:docMk/>
            <pc:sldMk cId="1072523420" sldId="275"/>
            <ac:picMk id="8" creationId="{EF3EC5D5-4346-4F3B-8331-41472997EDCD}"/>
          </ac:picMkLst>
        </pc:picChg>
      </pc:sldChg>
      <pc:sldChg chg="addSp delSp modSp">
        <pc:chgData name="최준혁(2017184035)" userId="S::lluxuryl98@kpu.ac.kr::a1b12fc5-ec93-40ea-901a-fe138a92ee0a" providerId="AD" clId="Web-{6B37BE6F-BD6E-46D1-AE1D-100891880248}" dt="2021-12-12T07:47:36.318" v="1350" actId="1076"/>
        <pc:sldMkLst>
          <pc:docMk/>
          <pc:sldMk cId="3804464220" sldId="277"/>
        </pc:sldMkLst>
        <pc:spChg chg="mod">
          <ac:chgData name="최준혁(2017184035)" userId="S::lluxuryl98@kpu.ac.kr::a1b12fc5-ec93-40ea-901a-fe138a92ee0a" providerId="AD" clId="Web-{6B37BE6F-BD6E-46D1-AE1D-100891880248}" dt="2021-12-12T05:51:03.263" v="529" actId="14100"/>
          <ac:spMkLst>
            <pc:docMk/>
            <pc:sldMk cId="3804464220" sldId="277"/>
            <ac:spMk id="2" creationId="{20D42378-849A-4620-923A-81AB1F02B926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47:21.865" v="1345" actId="1076"/>
          <ac:spMkLst>
            <pc:docMk/>
            <pc:sldMk cId="3804464220" sldId="277"/>
            <ac:spMk id="78" creationId="{7667B42D-5C29-4BF4-9E66-8AB0BDFEEE77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47:15.584" v="1342" actId="1076"/>
          <ac:spMkLst>
            <pc:docMk/>
            <pc:sldMk cId="3804464220" sldId="277"/>
            <ac:spMk id="79" creationId="{6388F9A8-6E44-465A-9395-1062F217BC2D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47:36.318" v="1350" actId="1076"/>
          <ac:spMkLst>
            <pc:docMk/>
            <pc:sldMk cId="3804464220" sldId="277"/>
            <ac:spMk id="80" creationId="{9F7DE5A0-5F5B-40AC-901A-03AC22225159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7:47:30.834" v="1349" actId="1076"/>
          <ac:spMkLst>
            <pc:docMk/>
            <pc:sldMk cId="3804464220" sldId="277"/>
            <ac:spMk id="81" creationId="{4A6D3311-B7D7-4275-BCA4-84DAA5B145D1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50:49.638" v="519"/>
          <ac:spMkLst>
            <pc:docMk/>
            <pc:sldMk cId="3804464220" sldId="277"/>
            <ac:spMk id="124" creationId="{E61558FD-2410-4781-9534-754E8AF67DC1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50:49.638" v="518"/>
          <ac:spMkLst>
            <pc:docMk/>
            <pc:sldMk cId="3804464220" sldId="277"/>
            <ac:spMk id="125" creationId="{2C2AFE37-796B-40DC-AFAC-CCFA1D72464C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50:49.638" v="517"/>
          <ac:spMkLst>
            <pc:docMk/>
            <pc:sldMk cId="3804464220" sldId="277"/>
            <ac:spMk id="126" creationId="{F40E1303-A71C-435F-8328-4FC09752C70E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50:49.638" v="516"/>
          <ac:spMkLst>
            <pc:docMk/>
            <pc:sldMk cId="3804464220" sldId="277"/>
            <ac:spMk id="127" creationId="{D19B1EFA-7D99-4070-B00F-F246071E4C40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50:49.638" v="514"/>
          <ac:spMkLst>
            <pc:docMk/>
            <pc:sldMk cId="3804464220" sldId="277"/>
            <ac:spMk id="129" creationId="{9FFB8918-5D86-4A45-B211-DD5C20100284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09:00.501" v="754" actId="1076"/>
          <ac:spMkLst>
            <pc:docMk/>
            <pc:sldMk cId="3804464220" sldId="277"/>
            <ac:spMk id="705" creationId="{CCEE6352-30A3-459F-9139-5D15B6A12293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09:00.517" v="755" actId="1076"/>
          <ac:spMkLst>
            <pc:docMk/>
            <pc:sldMk cId="3804464220" sldId="277"/>
            <ac:spMk id="707" creationId="{A08BDAD0-59CD-417D-B4A8-2ADA4653146A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09:00.532" v="756" actId="1076"/>
          <ac:spMkLst>
            <pc:docMk/>
            <pc:sldMk cId="3804464220" sldId="277"/>
            <ac:spMk id="788" creationId="{4DA7CCA8-FA8C-45C3-98BF-0D56649B2D97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09:00.564" v="757" actId="1076"/>
          <ac:spMkLst>
            <pc:docMk/>
            <pc:sldMk cId="3804464220" sldId="277"/>
            <ac:spMk id="789" creationId="{EB103BEE-C081-467A-8787-737E3091DF93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6:09:49.908" v="768"/>
          <ac:spMkLst>
            <pc:docMk/>
            <pc:sldMk cId="3804464220" sldId="277"/>
            <ac:spMk id="853" creationId="{BA1B9959-0A79-47EE-B91C-68CF637F8C41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6:09:48.674" v="767"/>
          <ac:spMkLst>
            <pc:docMk/>
            <pc:sldMk cId="3804464220" sldId="277"/>
            <ac:spMk id="854" creationId="{275C5856-5B54-4CFE-9945-2637317B07D3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6:09:51.971" v="771"/>
          <ac:spMkLst>
            <pc:docMk/>
            <pc:sldMk cId="3804464220" sldId="277"/>
            <ac:spMk id="855" creationId="{C263792D-EC3D-48A6-942B-635FCE863A99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6:09:51.658" v="770"/>
          <ac:spMkLst>
            <pc:docMk/>
            <pc:sldMk cId="3804464220" sldId="277"/>
            <ac:spMk id="856" creationId="{B5F7945E-50EC-4446-B001-0B06BD6F6768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6:10:29.909" v="796"/>
          <ac:spMkLst>
            <pc:docMk/>
            <pc:sldMk cId="3804464220" sldId="277"/>
            <ac:spMk id="940" creationId="{A24B5C4D-DE14-4BFB-853A-CF43175D10B1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6:10:29.222" v="795"/>
          <ac:spMkLst>
            <pc:docMk/>
            <pc:sldMk cId="3804464220" sldId="277"/>
            <ac:spMk id="941" creationId="{12045530-D75E-4985-871E-AC368EC87EC4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6:10:31.737" v="799"/>
          <ac:spMkLst>
            <pc:docMk/>
            <pc:sldMk cId="3804464220" sldId="277"/>
            <ac:spMk id="942" creationId="{CDDFC2DD-33BF-44C2-BFC7-2A3749841C41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6:10:31.190" v="798"/>
          <ac:spMkLst>
            <pc:docMk/>
            <pc:sldMk cId="3804464220" sldId="277"/>
            <ac:spMk id="943" creationId="{12BF83CC-1299-4537-8C2D-78AA266D9537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09:28.814" v="764" actId="1076"/>
          <ac:spMkLst>
            <pc:docMk/>
            <pc:sldMk cId="3804464220" sldId="277"/>
            <ac:spMk id="1745" creationId="{2736F65C-6127-4B53-8893-05B7A8A19C33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6:59.349" v="1110" actId="1076"/>
          <ac:spMkLst>
            <pc:docMk/>
            <pc:sldMk cId="3804464220" sldId="277"/>
            <ac:spMk id="1788" creationId="{32FAF8C9-E559-4B4C-8E76-B920FB09C199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6:59.364" v="1111" actId="1076"/>
          <ac:spMkLst>
            <pc:docMk/>
            <pc:sldMk cId="3804464220" sldId="277"/>
            <ac:spMk id="1789" creationId="{B5F45A3F-3729-4707-835A-724B1E98A8C4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6:59.380" v="1112" actId="1076"/>
          <ac:spMkLst>
            <pc:docMk/>
            <pc:sldMk cId="3804464220" sldId="277"/>
            <ac:spMk id="1790" creationId="{B75E0AE0-261F-479A-B5D7-07059879614A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6:59.411" v="1113" actId="1076"/>
          <ac:spMkLst>
            <pc:docMk/>
            <pc:sldMk cId="3804464220" sldId="277"/>
            <ac:spMk id="1791" creationId="{89DA5D17-5F3A-46CE-AA2B-609938A09A55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6:59.442" v="1115" actId="1076"/>
          <ac:spMkLst>
            <pc:docMk/>
            <pc:sldMk cId="3804464220" sldId="277"/>
            <ac:spMk id="1793" creationId="{55F44206-2F6B-4272-942C-85E518C3383D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7:08.458" v="1118" actId="1076"/>
          <ac:spMkLst>
            <pc:docMk/>
            <pc:sldMk cId="3804464220" sldId="277"/>
            <ac:spMk id="1816" creationId="{3C83DDF5-7AB6-4B14-80A0-632650CF3385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7:08.489" v="1119" actId="1076"/>
          <ac:spMkLst>
            <pc:docMk/>
            <pc:sldMk cId="3804464220" sldId="277"/>
            <ac:spMk id="1817" creationId="{E9E5154D-1E1E-4A8D-A995-5109CED9020E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7:08.505" v="1120" actId="1076"/>
          <ac:spMkLst>
            <pc:docMk/>
            <pc:sldMk cId="3804464220" sldId="277"/>
            <ac:spMk id="1818" creationId="{5F498DC5-DD4C-42A6-AB96-1C024009E5D7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7:08.536" v="1121" actId="1076"/>
          <ac:spMkLst>
            <pc:docMk/>
            <pc:sldMk cId="3804464220" sldId="277"/>
            <ac:spMk id="1819" creationId="{D87EF5F5-31E5-44A9-9D10-D0DB31943F73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7:08.583" v="1123" actId="1076"/>
          <ac:spMkLst>
            <pc:docMk/>
            <pc:sldMk cId="3804464220" sldId="277"/>
            <ac:spMk id="1821" creationId="{B2033A58-F307-4527-9418-B4CB9A12E50C}"/>
          </ac:spMkLst>
        </pc:spChg>
        <pc:graphicFrameChg chg="mod modGraphic">
          <ac:chgData name="최준혁(2017184035)" userId="S::lluxuryl98@kpu.ac.kr::a1b12fc5-ec93-40ea-901a-fe138a92ee0a" providerId="AD" clId="Web-{6B37BE6F-BD6E-46D1-AE1D-100891880248}" dt="2021-12-12T07:47:26.865" v="1347" actId="1076"/>
          <ac:graphicFrameMkLst>
            <pc:docMk/>
            <pc:sldMk cId="3804464220" sldId="277"/>
            <ac:graphicFrameMk id="3" creationId="{C5559CE5-B0E5-45E0-98C0-F0F3BE119C3D}"/>
          </ac:graphicFrameMkLst>
        </pc:graphicFrameChg>
        <pc:picChg chg="mod">
          <ac:chgData name="최준혁(2017184035)" userId="S::lluxuryl98@kpu.ac.kr::a1b12fc5-ec93-40ea-901a-fe138a92ee0a" providerId="AD" clId="Web-{6B37BE6F-BD6E-46D1-AE1D-100891880248}" dt="2021-12-12T07:47:26.131" v="1346" actId="1076"/>
          <ac:picMkLst>
            <pc:docMk/>
            <pc:sldMk cId="3804464220" sldId="277"/>
            <ac:picMk id="77" creationId="{EE26DFDD-180E-4BE0-83CA-BD3FCB5C8CBE}"/>
          </ac:picMkLst>
        </pc:picChg>
        <pc:picChg chg="del">
          <ac:chgData name="최준혁(2017184035)" userId="S::lluxuryl98@kpu.ac.kr::a1b12fc5-ec93-40ea-901a-fe138a92ee0a" providerId="AD" clId="Web-{6B37BE6F-BD6E-46D1-AE1D-100891880248}" dt="2021-12-12T05:50:49.638" v="515"/>
          <ac:picMkLst>
            <pc:docMk/>
            <pc:sldMk cId="3804464220" sldId="277"/>
            <ac:picMk id="128" creationId="{1270F562-AF7F-4873-957D-FD1FE6C95E8D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09:00.439" v="752" actId="1076"/>
          <ac:picMkLst>
            <pc:docMk/>
            <pc:sldMk cId="3804464220" sldId="277"/>
            <ac:picMk id="391" creationId="{04F61BB8-E1BE-4E4A-A5F3-496645BFBF37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5:50:05.246" v="505"/>
          <ac:picMkLst>
            <pc:docMk/>
            <pc:sldMk cId="3804464220" sldId="277"/>
            <ac:picMk id="412" creationId="{532B257F-FA86-4E40-8FFA-C3DF2057C385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09:00.470" v="753" actId="1076"/>
          <ac:picMkLst>
            <pc:docMk/>
            <pc:sldMk cId="3804464220" sldId="277"/>
            <ac:picMk id="414" creationId="{EFA03366-2BFC-4B78-988D-E3CEB7D23CAF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6:06:21.061" v="732"/>
          <ac:picMkLst>
            <pc:docMk/>
            <pc:sldMk cId="3804464220" sldId="277"/>
            <ac:picMk id="556" creationId="{183358B2-716C-43C1-96E4-AA449689C263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5:54:36.767" v="578"/>
          <ac:picMkLst>
            <pc:docMk/>
            <pc:sldMk cId="3804464220" sldId="277"/>
            <ac:picMk id="643" creationId="{0622506E-AD63-4392-A5C1-6EF429C86C62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6:09:47.986" v="766"/>
          <ac:picMkLst>
            <pc:docMk/>
            <pc:sldMk cId="3804464220" sldId="277"/>
            <ac:picMk id="850" creationId="{F9A74956-C267-4C69-91C3-88B17FE63133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6:09:50.518" v="769"/>
          <ac:picMkLst>
            <pc:docMk/>
            <pc:sldMk cId="3804464220" sldId="277"/>
            <ac:picMk id="851" creationId="{1E08FCA9-17AE-4893-AE73-59AD3330692E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6:09:47.065" v="765"/>
          <ac:picMkLst>
            <pc:docMk/>
            <pc:sldMk cId="3804464220" sldId="277"/>
            <ac:picMk id="852" creationId="{CC0C6CE1-F23C-41A8-9442-2BE7FBAF5C7F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6:10:28.581" v="794"/>
          <ac:picMkLst>
            <pc:docMk/>
            <pc:sldMk cId="3804464220" sldId="277"/>
            <ac:picMk id="937" creationId="{CF3B5C4C-3249-4BFB-8AF7-76C6B0BE455C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6:10:30.706" v="797"/>
          <ac:picMkLst>
            <pc:docMk/>
            <pc:sldMk cId="3804464220" sldId="277"/>
            <ac:picMk id="938" creationId="{A65EFF88-F719-40CD-BF51-F266E7D82579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6:10:27.675" v="793"/>
          <ac:picMkLst>
            <pc:docMk/>
            <pc:sldMk cId="3804464220" sldId="277"/>
            <ac:picMk id="939" creationId="{A72D357D-A999-4653-B599-ACE083BFCABA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09:13.783" v="761" actId="1076"/>
          <ac:picMkLst>
            <pc:docMk/>
            <pc:sldMk cId="3804464220" sldId="277"/>
            <ac:picMk id="1704" creationId="{E941C284-A463-4977-AEA0-E7A6DD6A78CF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36:59.302" v="1108" actId="1076"/>
          <ac:picMkLst>
            <pc:docMk/>
            <pc:sldMk cId="3804464220" sldId="277"/>
            <ac:picMk id="1786" creationId="{A38C70B8-683C-4F94-8B76-DA1818735DE8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36:59.317" v="1109" actId="1076"/>
          <ac:picMkLst>
            <pc:docMk/>
            <pc:sldMk cId="3804464220" sldId="277"/>
            <ac:picMk id="1787" creationId="{35ED52C8-BAD0-4AA8-8C3F-B756BC88C0E6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36:59.427" v="1114" actId="1076"/>
          <ac:picMkLst>
            <pc:docMk/>
            <pc:sldMk cId="3804464220" sldId="277"/>
            <ac:picMk id="1792" creationId="{04C22B0A-430C-40DF-AF0D-3D5045F4F455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37:08.411" v="1116" actId="1076"/>
          <ac:picMkLst>
            <pc:docMk/>
            <pc:sldMk cId="3804464220" sldId="277"/>
            <ac:picMk id="1814" creationId="{3FA524DD-3519-436C-928F-8CEFFA466430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37:08.442" v="1117" actId="1076"/>
          <ac:picMkLst>
            <pc:docMk/>
            <pc:sldMk cId="3804464220" sldId="277"/>
            <ac:picMk id="1815" creationId="{784E3B4A-AB07-4B7A-B74C-B2B928F6F828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6:37:08.552" v="1122" actId="1076"/>
          <ac:picMkLst>
            <pc:docMk/>
            <pc:sldMk cId="3804464220" sldId="277"/>
            <ac:picMk id="1820" creationId="{162FDD4B-B680-45C7-A2FD-B2BAFDCB9D84}"/>
          </ac:picMkLst>
        </pc:picChg>
      </pc:sldChg>
      <pc:sldChg chg="addSp modSp">
        <pc:chgData name="최준혁(2017184035)" userId="S::lluxuryl98@kpu.ac.kr::a1b12fc5-ec93-40ea-901a-fe138a92ee0a" providerId="AD" clId="Web-{6B37BE6F-BD6E-46D1-AE1D-100891880248}" dt="2021-12-12T06:25:58.977" v="1030" actId="14100"/>
        <pc:sldMkLst>
          <pc:docMk/>
          <pc:sldMk cId="2204724658" sldId="282"/>
        </pc:sldMkLst>
        <pc:spChg chg="mod">
          <ac:chgData name="최준혁(2017184035)" userId="S::lluxuryl98@kpu.ac.kr::a1b12fc5-ec93-40ea-901a-fe138a92ee0a" providerId="AD" clId="Web-{6B37BE6F-BD6E-46D1-AE1D-100891880248}" dt="2021-12-12T06:25:45.945" v="1025" actId="14100"/>
          <ac:spMkLst>
            <pc:docMk/>
            <pc:sldMk cId="2204724658" sldId="282"/>
            <ac:spMk id="3" creationId="{31D5E06A-8DE7-4BFA-9070-FA36CE0A91DD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6:25:53.805" v="1028" actId="1076"/>
          <ac:spMkLst>
            <pc:docMk/>
            <pc:sldMk cId="2204724658" sldId="282"/>
            <ac:spMk id="4" creationId="{01F30C64-5BEE-4B7B-8983-E087B3B053D2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6:24:56.741" v="1007" actId="1076"/>
          <ac:spMkLst>
            <pc:docMk/>
            <pc:sldMk cId="2204724658" sldId="282"/>
            <ac:spMk id="5" creationId="{9751F459-6120-4B31-9D19-4330A62F1128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6:25:35.336" v="1023" actId="14100"/>
          <ac:spMkLst>
            <pc:docMk/>
            <pc:sldMk cId="2204724658" sldId="282"/>
            <ac:spMk id="8" creationId="{A64A8FED-1355-4223-8236-79658F7A8071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6:25:41.336" v="1024" actId="14100"/>
          <ac:spMkLst>
            <pc:docMk/>
            <pc:sldMk cId="2204724658" sldId="282"/>
            <ac:spMk id="9" creationId="{8BCFE247-C27E-414E-AC99-8B2205AAC222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6:25:26.914" v="1020" actId="14100"/>
          <ac:spMkLst>
            <pc:docMk/>
            <pc:sldMk cId="2204724658" sldId="282"/>
            <ac:spMk id="10" creationId="{C435306E-65D5-415F-B8ED-7E8C94EBDC04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6:25:30.414" v="1021" actId="14100"/>
          <ac:spMkLst>
            <pc:docMk/>
            <pc:sldMk cId="2204724658" sldId="282"/>
            <ac:spMk id="13" creationId="{133E12D8-2C1D-49B7-8903-E30D3710EAB3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22:30.208" v="968" actId="1076"/>
          <ac:spMkLst>
            <pc:docMk/>
            <pc:sldMk cId="2204724658" sldId="282"/>
            <ac:spMk id="14" creationId="{7189E90F-0A1F-45E5-9673-00D5918F8607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22:30.223" v="969" actId="1076"/>
          <ac:spMkLst>
            <pc:docMk/>
            <pc:sldMk cId="2204724658" sldId="282"/>
            <ac:spMk id="15" creationId="{89DDCA65-15EF-4E89-91E7-91FBA46A71AC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22:30.239" v="970" actId="1076"/>
          <ac:spMkLst>
            <pc:docMk/>
            <pc:sldMk cId="2204724658" sldId="282"/>
            <ac:spMk id="16" creationId="{1DA10BE1-0E8C-4831-847C-E16D61F95ECB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22:30.254" v="971" actId="1076"/>
          <ac:spMkLst>
            <pc:docMk/>
            <pc:sldMk cId="2204724658" sldId="282"/>
            <ac:spMk id="17" creationId="{68870FB9-39BD-48CA-92E4-4D8A031B09FB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21:57.004" v="953" actId="1076"/>
          <ac:spMkLst>
            <pc:docMk/>
            <pc:sldMk cId="2204724658" sldId="282"/>
            <ac:spMk id="19" creationId="{AF3C0BC9-A53C-447E-8455-7D89B2F10499}"/>
          </ac:spMkLst>
        </pc:spChg>
        <pc:spChg chg="add mod ord">
          <ac:chgData name="최준혁(2017184035)" userId="S::lluxuryl98@kpu.ac.kr::a1b12fc5-ec93-40ea-901a-fe138a92ee0a" providerId="AD" clId="Web-{6B37BE6F-BD6E-46D1-AE1D-100891880248}" dt="2021-12-12T06:24:58.851" v="1008" actId="14100"/>
          <ac:spMkLst>
            <pc:docMk/>
            <pc:sldMk cId="2204724658" sldId="282"/>
            <ac:spMk id="20" creationId="{B2C9FE55-BA3D-4DF1-A5AE-AA3B49AD275B}"/>
          </ac:spMkLst>
        </pc:spChg>
        <pc:spChg chg="add mod ord">
          <ac:chgData name="최준혁(2017184035)" userId="S::lluxuryl98@kpu.ac.kr::a1b12fc5-ec93-40ea-901a-fe138a92ee0a" providerId="AD" clId="Web-{6B37BE6F-BD6E-46D1-AE1D-100891880248}" dt="2021-12-12T06:25:02.007" v="1009" actId="14100"/>
          <ac:spMkLst>
            <pc:docMk/>
            <pc:sldMk cId="2204724658" sldId="282"/>
            <ac:spMk id="21" creationId="{55D96FC9-2EE2-42A9-B3F2-E7E54BDC6A61}"/>
          </ac:spMkLst>
        </pc:spChg>
        <pc:picChg chg="add mod">
          <ac:chgData name="최준혁(2017184035)" userId="S::lluxuryl98@kpu.ac.kr::a1b12fc5-ec93-40ea-901a-fe138a92ee0a" providerId="AD" clId="Web-{6B37BE6F-BD6E-46D1-AE1D-100891880248}" dt="2021-12-12T06:22:30.270" v="972" actId="1076"/>
          <ac:picMkLst>
            <pc:docMk/>
            <pc:sldMk cId="2204724658" sldId="282"/>
            <ac:picMk id="18" creationId="{650D0243-9AE8-477B-B2B8-57E62AB823BD}"/>
          </ac:picMkLst>
        </pc:picChg>
        <pc:cxnChg chg="mod">
          <ac:chgData name="최준혁(2017184035)" userId="S::lluxuryl98@kpu.ac.kr::a1b12fc5-ec93-40ea-901a-fe138a92ee0a" providerId="AD" clId="Web-{6B37BE6F-BD6E-46D1-AE1D-100891880248}" dt="2021-12-12T06:25:49.274" v="1026" actId="1076"/>
          <ac:cxnSpMkLst>
            <pc:docMk/>
            <pc:sldMk cId="2204724658" sldId="282"/>
            <ac:cxnSpMk id="2" creationId="{1FE62577-14F6-41F5-BD9D-4291F46FDFCC}"/>
          </ac:cxnSpMkLst>
        </pc:cxnChg>
        <pc:cxnChg chg="mod">
          <ac:chgData name="최준혁(2017184035)" userId="S::lluxuryl98@kpu.ac.kr::a1b12fc5-ec93-40ea-901a-fe138a92ee0a" providerId="AD" clId="Web-{6B37BE6F-BD6E-46D1-AE1D-100891880248}" dt="2021-12-12T06:24:14.163" v="991" actId="1076"/>
          <ac:cxnSpMkLst>
            <pc:docMk/>
            <pc:sldMk cId="2204724658" sldId="282"/>
            <ac:cxnSpMk id="7" creationId="{55CAEA39-650E-4092-86B1-382AAF9FCFF3}"/>
          </ac:cxnSpMkLst>
        </pc:cxnChg>
        <pc:cxnChg chg="mod">
          <ac:chgData name="최준혁(2017184035)" userId="S::lluxuryl98@kpu.ac.kr::a1b12fc5-ec93-40ea-901a-fe138a92ee0a" providerId="AD" clId="Web-{6B37BE6F-BD6E-46D1-AE1D-100891880248}" dt="2021-12-12T06:25:58.977" v="1030" actId="14100"/>
          <ac:cxnSpMkLst>
            <pc:docMk/>
            <pc:sldMk cId="2204724658" sldId="282"/>
            <ac:cxnSpMk id="11" creationId="{D3ECB228-73F4-4C92-A465-6469A0C6DB96}"/>
          </ac:cxnSpMkLst>
        </pc:cxnChg>
        <pc:cxnChg chg="mod">
          <ac:chgData name="최준혁(2017184035)" userId="S::lluxuryl98@kpu.ac.kr::a1b12fc5-ec93-40ea-901a-fe138a92ee0a" providerId="AD" clId="Web-{6B37BE6F-BD6E-46D1-AE1D-100891880248}" dt="2021-12-12T06:22:52.786" v="981" actId="1076"/>
          <ac:cxnSpMkLst>
            <pc:docMk/>
            <pc:sldMk cId="2204724658" sldId="282"/>
            <ac:cxnSpMk id="12" creationId="{1F0D5773-824C-463F-A1DE-AB6B3A490BCF}"/>
          </ac:cxnSpMkLst>
        </pc:cxnChg>
      </pc:sldChg>
      <pc:sldChg chg="modSp">
        <pc:chgData name="최준혁(2017184035)" userId="S::lluxuryl98@kpu.ac.kr::a1b12fc5-ec93-40ea-901a-fe138a92ee0a" providerId="AD" clId="Web-{6B37BE6F-BD6E-46D1-AE1D-100891880248}" dt="2021-12-12T05:46:59.524" v="467" actId="1076"/>
        <pc:sldMkLst>
          <pc:docMk/>
          <pc:sldMk cId="1708395245" sldId="286"/>
        </pc:sldMkLst>
        <pc:spChg chg="mod">
          <ac:chgData name="최준혁(2017184035)" userId="S::lluxuryl98@kpu.ac.kr::a1b12fc5-ec93-40ea-901a-fe138a92ee0a" providerId="AD" clId="Web-{6B37BE6F-BD6E-46D1-AE1D-100891880248}" dt="2021-12-12T05:46:45.509" v="435" actId="1076"/>
          <ac:spMkLst>
            <pc:docMk/>
            <pc:sldMk cId="1708395245" sldId="286"/>
            <ac:spMk id="2" creationId="{20D42378-849A-4620-923A-81AB1F02B926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5:46:59.431" v="453" actId="1076"/>
          <ac:spMkLst>
            <pc:docMk/>
            <pc:sldMk cId="1708395245" sldId="286"/>
            <ac:spMk id="3" creationId="{9A3AA266-B681-4C81-BAD9-2D8FC8F0A81F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5:46:59.446" v="455" actId="1076"/>
          <ac:spMkLst>
            <pc:docMk/>
            <pc:sldMk cId="1708395245" sldId="286"/>
            <ac:spMk id="5" creationId="{34A064EE-2A9D-4746-83A0-6D16E4BF5F8A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5:46:59.478" v="460" actId="1076"/>
          <ac:spMkLst>
            <pc:docMk/>
            <pc:sldMk cId="1708395245" sldId="286"/>
            <ac:spMk id="7" creationId="{755CCCC1-1423-4280-8F24-A5148B56ED0B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5:46:59.446" v="456" actId="1076"/>
          <ac:spMkLst>
            <pc:docMk/>
            <pc:sldMk cId="1708395245" sldId="286"/>
            <ac:spMk id="11" creationId="{73402939-66E9-4B5D-A116-5ADD2B7D93E3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5:46:59.462" v="458" actId="1076"/>
          <ac:spMkLst>
            <pc:docMk/>
            <pc:sldMk cId="1708395245" sldId="286"/>
            <ac:spMk id="14" creationId="{E06EC35D-5C54-485E-AC1C-30BB02D48DBB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5:46:59.493" v="461" actId="1076"/>
          <ac:spMkLst>
            <pc:docMk/>
            <pc:sldMk cId="1708395245" sldId="286"/>
            <ac:spMk id="16" creationId="{CD510DB7-A48D-4E98-BCDE-5BC0C0F169C7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5:46:59.493" v="463" actId="1076"/>
          <ac:spMkLst>
            <pc:docMk/>
            <pc:sldMk cId="1708395245" sldId="286"/>
            <ac:spMk id="18" creationId="{D3E1BABC-0AB5-4369-A54C-9596C3AE27E2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5:46:59.509" v="465" actId="1076"/>
          <ac:spMkLst>
            <pc:docMk/>
            <pc:sldMk cId="1708395245" sldId="286"/>
            <ac:spMk id="23" creationId="{6AC2C42C-B7FF-4BE1-95D4-4ECFB16AA0B9}"/>
          </ac:spMkLst>
        </pc:spChg>
        <pc:spChg chg="mod">
          <ac:chgData name="최준혁(2017184035)" userId="S::lluxuryl98@kpu.ac.kr::a1b12fc5-ec93-40ea-901a-fe138a92ee0a" providerId="AD" clId="Web-{6B37BE6F-BD6E-46D1-AE1D-100891880248}" dt="2021-12-12T05:46:59.431" v="452" actId="1076"/>
          <ac:spMkLst>
            <pc:docMk/>
            <pc:sldMk cId="1708395245" sldId="286"/>
            <ac:spMk id="24" creationId="{886433FC-7088-425B-B573-F4DD41CBA60B}"/>
          </ac:spMkLst>
        </pc:spChg>
        <pc:picChg chg="mod">
          <ac:chgData name="최준혁(2017184035)" userId="S::lluxuryl98@kpu.ac.kr::a1b12fc5-ec93-40ea-901a-fe138a92ee0a" providerId="AD" clId="Web-{6B37BE6F-BD6E-46D1-AE1D-100891880248}" dt="2021-12-12T05:46:59.524" v="467" actId="1076"/>
          <ac:picMkLst>
            <pc:docMk/>
            <pc:sldMk cId="1708395245" sldId="286"/>
            <ac:picMk id="8" creationId="{7686116D-3B1C-4ABD-997D-FB37BA7CF097}"/>
          </ac:picMkLst>
        </pc:picChg>
        <pc:picChg chg="mod">
          <ac:chgData name="최준혁(2017184035)" userId="S::lluxuryl98@kpu.ac.kr::a1b12fc5-ec93-40ea-901a-fe138a92ee0a" providerId="AD" clId="Web-{6B37BE6F-BD6E-46D1-AE1D-100891880248}" dt="2021-12-12T05:46:59.446" v="454" actId="1076"/>
          <ac:picMkLst>
            <pc:docMk/>
            <pc:sldMk cId="1708395245" sldId="286"/>
            <ac:picMk id="3076" creationId="{FC49156B-F101-4680-9124-42C375205354}"/>
          </ac:picMkLst>
        </pc:picChg>
        <pc:picChg chg="mod">
          <ac:chgData name="최준혁(2017184035)" userId="S::lluxuryl98@kpu.ac.kr::a1b12fc5-ec93-40ea-901a-fe138a92ee0a" providerId="AD" clId="Web-{6B37BE6F-BD6E-46D1-AE1D-100891880248}" dt="2021-12-12T05:46:59.462" v="457" actId="1076"/>
          <ac:picMkLst>
            <pc:docMk/>
            <pc:sldMk cId="1708395245" sldId="286"/>
            <ac:picMk id="3080" creationId="{9DA8390D-2839-4CB1-BA20-3D98AFBE82FF}"/>
          </ac:picMkLst>
        </pc:picChg>
        <pc:picChg chg="mod">
          <ac:chgData name="최준혁(2017184035)" userId="S::lluxuryl98@kpu.ac.kr::a1b12fc5-ec93-40ea-901a-fe138a92ee0a" providerId="AD" clId="Web-{6B37BE6F-BD6E-46D1-AE1D-100891880248}" dt="2021-12-12T05:46:59.478" v="459" actId="1076"/>
          <ac:picMkLst>
            <pc:docMk/>
            <pc:sldMk cId="1708395245" sldId="286"/>
            <ac:picMk id="3082" creationId="{52532E15-4B0C-4CC7-A504-1D49F16DC5E6}"/>
          </ac:picMkLst>
        </pc:picChg>
        <pc:picChg chg="mod">
          <ac:chgData name="최준혁(2017184035)" userId="S::lluxuryl98@kpu.ac.kr::a1b12fc5-ec93-40ea-901a-fe138a92ee0a" providerId="AD" clId="Web-{6B37BE6F-BD6E-46D1-AE1D-100891880248}" dt="2021-12-12T05:46:59.493" v="462" actId="1076"/>
          <ac:picMkLst>
            <pc:docMk/>
            <pc:sldMk cId="1708395245" sldId="286"/>
            <ac:picMk id="3084" creationId="{62FFF5B3-928A-483D-9852-E449A946FF75}"/>
          </ac:picMkLst>
        </pc:picChg>
        <pc:picChg chg="mod">
          <ac:chgData name="최준혁(2017184035)" userId="S::lluxuryl98@kpu.ac.kr::a1b12fc5-ec93-40ea-901a-fe138a92ee0a" providerId="AD" clId="Web-{6B37BE6F-BD6E-46D1-AE1D-100891880248}" dt="2021-12-12T05:46:59.509" v="464" actId="1076"/>
          <ac:picMkLst>
            <pc:docMk/>
            <pc:sldMk cId="1708395245" sldId="286"/>
            <ac:picMk id="3088" creationId="{12C4B48A-CC5E-4DB1-9C73-9F80785E9A8E}"/>
          </ac:picMkLst>
        </pc:picChg>
        <pc:picChg chg="mod">
          <ac:chgData name="최준혁(2017184035)" userId="S::lluxuryl98@kpu.ac.kr::a1b12fc5-ec93-40ea-901a-fe138a92ee0a" providerId="AD" clId="Web-{6B37BE6F-BD6E-46D1-AE1D-100891880248}" dt="2021-12-12T05:46:59.524" v="466" actId="1076"/>
          <ac:picMkLst>
            <pc:docMk/>
            <pc:sldMk cId="1708395245" sldId="286"/>
            <ac:picMk id="3090" creationId="{A40A1DA8-0F1A-4755-B4E3-AE30025F6668}"/>
          </ac:picMkLst>
        </pc:picChg>
      </pc:sldChg>
      <pc:sldChg chg="modSp">
        <pc:chgData name="최준혁(2017184035)" userId="S::lluxuryl98@kpu.ac.kr::a1b12fc5-ec93-40ea-901a-fe138a92ee0a" providerId="AD" clId="Web-{6B37BE6F-BD6E-46D1-AE1D-100891880248}" dt="2021-12-12T06:35:55.769" v="1106"/>
        <pc:sldMkLst>
          <pc:docMk/>
          <pc:sldMk cId="3780189299" sldId="288"/>
        </pc:sldMkLst>
        <pc:graphicFrameChg chg="mod modGraphic">
          <ac:chgData name="최준혁(2017184035)" userId="S::lluxuryl98@kpu.ac.kr::a1b12fc5-ec93-40ea-901a-fe138a92ee0a" providerId="AD" clId="Web-{6B37BE6F-BD6E-46D1-AE1D-100891880248}" dt="2021-12-12T06:35:55.769" v="1106"/>
          <ac:graphicFrameMkLst>
            <pc:docMk/>
            <pc:sldMk cId="3780189299" sldId="288"/>
            <ac:graphicFrameMk id="4" creationId="{451C69CA-3CFE-44FA-A295-FCDE7BD9D910}"/>
          </ac:graphicFrameMkLst>
        </pc:graphicFrameChg>
      </pc:sldChg>
      <pc:sldChg chg="modSp">
        <pc:chgData name="최준혁(2017184035)" userId="S::lluxuryl98@kpu.ac.kr::a1b12fc5-ec93-40ea-901a-fe138a92ee0a" providerId="AD" clId="Web-{6B37BE6F-BD6E-46D1-AE1D-100891880248}" dt="2021-12-12T06:40:37.102" v="1286"/>
        <pc:sldMkLst>
          <pc:docMk/>
          <pc:sldMk cId="2892902703" sldId="291"/>
        </pc:sldMkLst>
        <pc:spChg chg="mod">
          <ac:chgData name="최준혁(2017184035)" userId="S::lluxuryl98@kpu.ac.kr::a1b12fc5-ec93-40ea-901a-fe138a92ee0a" providerId="AD" clId="Web-{6B37BE6F-BD6E-46D1-AE1D-100891880248}" dt="2021-12-12T06:39:39.664" v="1127" actId="1076"/>
          <ac:spMkLst>
            <pc:docMk/>
            <pc:sldMk cId="2892902703" sldId="291"/>
            <ac:spMk id="3" creationId="{4A6C1B59-1CB7-4422-9E52-E01F7387E172}"/>
          </ac:spMkLst>
        </pc:spChg>
        <pc:graphicFrameChg chg="mod modGraphic">
          <ac:chgData name="최준혁(2017184035)" userId="S::lluxuryl98@kpu.ac.kr::a1b12fc5-ec93-40ea-901a-fe138a92ee0a" providerId="AD" clId="Web-{6B37BE6F-BD6E-46D1-AE1D-100891880248}" dt="2021-12-12T06:40:37.102" v="1286"/>
          <ac:graphicFrameMkLst>
            <pc:docMk/>
            <pc:sldMk cId="2892902703" sldId="291"/>
            <ac:graphicFrameMk id="2" creationId="{3FA5076C-1A3B-4E4D-9E2F-85801572496A}"/>
          </ac:graphicFrameMkLst>
        </pc:graphicFrameChg>
      </pc:sldChg>
      <pc:sldChg chg="addSp delSp modSp add mod replId setBg">
        <pc:chgData name="최준혁(2017184035)" userId="S::lluxuryl98@kpu.ac.kr::a1b12fc5-ec93-40ea-901a-fe138a92ee0a" providerId="AD" clId="Web-{6B37BE6F-BD6E-46D1-AE1D-100891880248}" dt="2021-12-12T08:56:02.645" v="1832" actId="1076"/>
        <pc:sldMkLst>
          <pc:docMk/>
          <pc:sldMk cId="2808937656" sldId="292"/>
        </pc:sldMkLst>
        <pc:spChg chg="mod">
          <ac:chgData name="최준혁(2017184035)" userId="S::lluxuryl98@kpu.ac.kr::a1b12fc5-ec93-40ea-901a-fe138a92ee0a" providerId="AD" clId="Web-{6B37BE6F-BD6E-46D1-AE1D-100891880248}" dt="2021-12-12T06:12:09.927" v="828" actId="1076"/>
          <ac:spMkLst>
            <pc:docMk/>
            <pc:sldMk cId="2808937656" sldId="292"/>
            <ac:spMk id="2" creationId="{20D42378-849A-4620-923A-81AB1F02B926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18:07.326" v="206"/>
          <ac:spMkLst>
            <pc:docMk/>
            <pc:sldMk cId="2808937656" sldId="292"/>
            <ac:spMk id="4" creationId="{D46DFF36-2586-45AC-81C1-372BB66C1DBB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16:19.215" v="180"/>
          <ac:spMkLst>
            <pc:docMk/>
            <pc:sldMk cId="2808937656" sldId="292"/>
            <ac:spMk id="6" creationId="{A7D1A447-1708-4607-A6AB-DD1BA8D538A9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18:08.061" v="207"/>
          <ac:spMkLst>
            <pc:docMk/>
            <pc:sldMk cId="2808937656" sldId="292"/>
            <ac:spMk id="7" creationId="{A9274BA2-04D4-4162-890B-B9C5F304D872}"/>
          </ac:spMkLst>
        </pc:spChg>
        <pc:spChg chg="add del mod ord">
          <ac:chgData name="최준혁(2017184035)" userId="S::lluxuryl98@kpu.ac.kr::a1b12fc5-ec93-40ea-901a-fe138a92ee0a" providerId="AD" clId="Web-{6B37BE6F-BD6E-46D1-AE1D-100891880248}" dt="2021-12-12T05:35:08.480" v="324"/>
          <ac:spMkLst>
            <pc:docMk/>
            <pc:sldMk cId="2808937656" sldId="292"/>
            <ac:spMk id="9" creationId="{60EBB8FE-8248-45CC-BE83-1C56F2178A16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15:33.495" v="171"/>
          <ac:spMkLst>
            <pc:docMk/>
            <pc:sldMk cId="2808937656" sldId="292"/>
            <ac:spMk id="10" creationId="{53E507B7-DAE1-48AE-A623-FDCB8BABF31E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5:22:57.576" v="240"/>
          <ac:spMkLst>
            <pc:docMk/>
            <pc:sldMk cId="2808937656" sldId="292"/>
            <ac:spMk id="11" creationId="{9FF62AF2-1E9A-440D-8EC9-2F34F5327B18}"/>
          </ac:spMkLst>
        </pc:spChg>
        <pc:spChg chg="add del mod">
          <ac:chgData name="최준혁(2017184035)" userId="S::lluxuryl98@kpu.ac.kr::a1b12fc5-ec93-40ea-901a-fe138a92ee0a" providerId="AD" clId="Web-{6B37BE6F-BD6E-46D1-AE1D-100891880248}" dt="2021-12-12T05:20:01.026" v="235"/>
          <ac:spMkLst>
            <pc:docMk/>
            <pc:sldMk cId="2808937656" sldId="292"/>
            <ac:spMk id="12" creationId="{6FEF0A09-6C58-4BB7-983B-1C90BD50AD40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23:57.921" v="242"/>
          <ac:spMkLst>
            <pc:docMk/>
            <pc:sldMk cId="2808937656" sldId="292"/>
            <ac:spMk id="13" creationId="{356371BF-2302-4D9A-BDCD-E2FA5C35AD26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24:01.608" v="243"/>
          <ac:spMkLst>
            <pc:docMk/>
            <pc:sldMk cId="2808937656" sldId="292"/>
            <ac:spMk id="14" creationId="{54BA77C3-C9A0-4320-B6E0-18F4B6BAA025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14:16.477" v="861" actId="1076"/>
          <ac:spMkLst>
            <pc:docMk/>
            <pc:sldMk cId="2808937656" sldId="292"/>
            <ac:spMk id="18" creationId="{18C22772-1956-4BDF-92C7-540737D5077F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13:34.616" v="851" actId="1076"/>
          <ac:spMkLst>
            <pc:docMk/>
            <pc:sldMk cId="2808937656" sldId="292"/>
            <ac:spMk id="19" creationId="{BCB2183B-37AD-47C3-BAAB-2EC73B0F7C97}"/>
          </ac:spMkLst>
        </pc:spChg>
        <pc:spChg chg="add mod">
          <ac:chgData name="최준혁(2017184035)" userId="S::lluxuryl98@kpu.ac.kr::a1b12fc5-ec93-40ea-901a-fe138a92ee0a" providerId="AD" clId="Web-{6B37BE6F-BD6E-46D1-AE1D-100891880248}" dt="2021-12-12T06:37:20.849" v="1124" actId="1076"/>
          <ac:spMkLst>
            <pc:docMk/>
            <pc:sldMk cId="2808937656" sldId="292"/>
            <ac:spMk id="20" creationId="{A0810ACF-6B50-4C73-9C4C-AE835C8A09B8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15:32.386" v="170"/>
          <ac:spMkLst>
            <pc:docMk/>
            <pc:sldMk cId="2808937656" sldId="292"/>
            <ac:spMk id="26" creationId="{6C305253-1DCE-4661-B775-6135359632A7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15:31.792" v="169"/>
          <ac:spMkLst>
            <pc:docMk/>
            <pc:sldMk cId="2808937656" sldId="292"/>
            <ac:spMk id="45" creationId="{AF35B12C-518D-4BC9-BC2B-66FD759AD9AA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16:07.355" v="174"/>
          <ac:spMkLst>
            <pc:docMk/>
            <pc:sldMk cId="2808937656" sldId="292"/>
            <ac:spMk id="46" creationId="{A182D396-EC2D-4435-A2E7-2BE57CF6A1E0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16:07.355" v="174"/>
          <ac:spMkLst>
            <pc:docMk/>
            <pc:sldMk cId="2808937656" sldId="292"/>
            <ac:spMk id="47" creationId="{85B6A842-7411-4FE2-A63A-C0643166332F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15:30.839" v="168"/>
          <ac:spMkLst>
            <pc:docMk/>
            <pc:sldMk cId="2808937656" sldId="292"/>
            <ac:spMk id="48" creationId="{170AA98C-F845-49D4-9E4F-CAA36A7AC62A}"/>
          </ac:spMkLst>
        </pc:spChg>
        <pc:spChg chg="del">
          <ac:chgData name="최준혁(2017184035)" userId="S::lluxuryl98@kpu.ac.kr::a1b12fc5-ec93-40ea-901a-fe138a92ee0a" providerId="AD" clId="Web-{6B37BE6F-BD6E-46D1-AE1D-100891880248}" dt="2021-12-12T05:16:07.355" v="174"/>
          <ac:spMkLst>
            <pc:docMk/>
            <pc:sldMk cId="2808937656" sldId="292"/>
            <ac:spMk id="53" creationId="{B0E1A1AC-EF07-4431-B59B-BD97DC04858D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18:33.905" v="209"/>
          <ac:spMkLst>
            <pc:docMk/>
            <pc:sldMk cId="2808937656" sldId="292"/>
            <ac:spMk id="58" creationId="{7316481C-0A49-4796-812B-0D64F063B720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18:33.905" v="209"/>
          <ac:spMkLst>
            <pc:docMk/>
            <pc:sldMk cId="2808937656" sldId="292"/>
            <ac:spMk id="60" creationId="{A5271697-90F1-4A23-8EF2-0179F2EAFACB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18:33.905" v="209"/>
          <ac:spMkLst>
            <pc:docMk/>
            <pc:sldMk cId="2808937656" sldId="292"/>
            <ac:spMk id="84" creationId="{D9F5512A-48E1-4C07-B75E-3CCC517B6804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29:04.348" v="256"/>
          <ac:spMkLst>
            <pc:docMk/>
            <pc:sldMk cId="2808937656" sldId="292"/>
            <ac:spMk id="89" creationId="{4C3A44BB-E01C-4AA8-B2C8-32FC346D2ED7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31:48.851" v="275"/>
          <ac:spMkLst>
            <pc:docMk/>
            <pc:sldMk cId="2808937656" sldId="292"/>
            <ac:spMk id="94" creationId="{07977D39-626F-40D7-B00F-16E02602DD5A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31:48.851" v="275"/>
          <ac:spMkLst>
            <pc:docMk/>
            <pc:sldMk cId="2808937656" sldId="292"/>
            <ac:spMk id="96" creationId="{B905CDE4-B751-4B3E-B625-6E59F8903414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31:48.851" v="275"/>
          <ac:spMkLst>
            <pc:docMk/>
            <pc:sldMk cId="2808937656" sldId="292"/>
            <ac:spMk id="98" creationId="{08108C16-F4C0-44AA-999D-17BD39219B24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31:48.851" v="275"/>
          <ac:spMkLst>
            <pc:docMk/>
            <pc:sldMk cId="2808937656" sldId="292"/>
            <ac:spMk id="100" creationId="{CDC29AC1-2821-4FCC-B597-88DAF39C36FE}"/>
          </ac:spMkLst>
        </pc:spChg>
        <pc:spChg chg="add del">
          <ac:chgData name="최준혁(2017184035)" userId="S::lluxuryl98@kpu.ac.kr::a1b12fc5-ec93-40ea-901a-fe138a92ee0a" providerId="AD" clId="Web-{6B37BE6F-BD6E-46D1-AE1D-100891880248}" dt="2021-12-12T05:31:48.851" v="275"/>
          <ac:spMkLst>
            <pc:docMk/>
            <pc:sldMk cId="2808937656" sldId="292"/>
            <ac:spMk id="102" creationId="{C8F10CB3-3B5E-4C7A-98CF-B87454DDFA39}"/>
          </ac:spMkLst>
        </pc:spChg>
        <pc:spChg chg="add">
          <ac:chgData name="최준혁(2017184035)" userId="S::lluxuryl98@kpu.ac.kr::a1b12fc5-ec93-40ea-901a-fe138a92ee0a" providerId="AD" clId="Web-{6B37BE6F-BD6E-46D1-AE1D-100891880248}" dt="2021-12-12T05:31:48.851" v="275"/>
          <ac:spMkLst>
            <pc:docMk/>
            <pc:sldMk cId="2808937656" sldId="292"/>
            <ac:spMk id="107" creationId="{12C63567-9A18-430B-817B-152D609F572F}"/>
          </ac:spMkLst>
        </pc:spChg>
        <pc:grpChg chg="add del">
          <ac:chgData name="최준혁(2017184035)" userId="S::lluxuryl98@kpu.ac.kr::a1b12fc5-ec93-40ea-901a-fe138a92ee0a" providerId="AD" clId="Web-{6B37BE6F-BD6E-46D1-AE1D-100891880248}" dt="2021-12-12T05:18:33.905" v="209"/>
          <ac:grpSpMkLst>
            <pc:docMk/>
            <pc:sldMk cId="2808937656" sldId="292"/>
            <ac:grpSpMk id="62" creationId="{1F49CE81-B2F4-47B2-9D4A-886DCE0A8404}"/>
          </ac:grpSpMkLst>
        </pc:grpChg>
        <pc:picChg chg="mod ord">
          <ac:chgData name="최준혁(2017184035)" userId="S::lluxuryl98@kpu.ac.kr::a1b12fc5-ec93-40ea-901a-fe138a92ee0a" providerId="AD" clId="Web-{6B37BE6F-BD6E-46D1-AE1D-100891880248}" dt="2021-12-12T07:56:57.657" v="1353"/>
          <ac:picMkLst>
            <pc:docMk/>
            <pc:sldMk cId="2808937656" sldId="292"/>
            <ac:picMk id="3" creationId="{08950050-7EDF-4125-8F22-BCC9D2EF63AE}"/>
          </ac:picMkLst>
        </pc:picChg>
        <pc:picChg chg="mod ord">
          <ac:chgData name="최준혁(2017184035)" userId="S::lluxuryl98@kpu.ac.kr::a1b12fc5-ec93-40ea-901a-fe138a92ee0a" providerId="AD" clId="Web-{6B37BE6F-BD6E-46D1-AE1D-100891880248}" dt="2021-12-12T06:15:07.149" v="874" actId="1076"/>
          <ac:picMkLst>
            <pc:docMk/>
            <pc:sldMk cId="2808937656" sldId="292"/>
            <ac:picMk id="5" creationId="{4AAD6EC3-EA95-4947-BCE3-EEFFC00B5365}"/>
          </ac:picMkLst>
        </pc:picChg>
        <pc:picChg chg="mod ord">
          <ac:chgData name="최준혁(2017184035)" userId="S::lluxuryl98@kpu.ac.kr::a1b12fc5-ec93-40ea-901a-fe138a92ee0a" providerId="AD" clId="Web-{6B37BE6F-BD6E-46D1-AE1D-100891880248}" dt="2021-12-12T07:57:17.079" v="1358" actId="14100"/>
          <ac:picMkLst>
            <pc:docMk/>
            <pc:sldMk cId="2808937656" sldId="292"/>
            <ac:picMk id="8" creationId="{EF3EC5D5-4346-4F3B-8331-41472997EDCD}"/>
          </ac:picMkLst>
        </pc:picChg>
        <pc:picChg chg="mod ord">
          <ac:chgData name="최준혁(2017184035)" userId="S::lluxuryl98@kpu.ac.kr::a1b12fc5-ec93-40ea-901a-fe138a92ee0a" providerId="AD" clId="Web-{6B37BE6F-BD6E-46D1-AE1D-100891880248}" dt="2021-12-12T06:15:01.696" v="870" actId="1076"/>
          <ac:picMkLst>
            <pc:docMk/>
            <pc:sldMk cId="2808937656" sldId="292"/>
            <ac:picMk id="16" creationId="{51615F3A-83F9-4829-9CC4-3D7898EBD475}"/>
          </ac:picMkLst>
        </pc:picChg>
        <pc:picChg chg="add mod ord">
          <ac:chgData name="최준혁(2017184035)" userId="S::lluxuryl98@kpu.ac.kr::a1b12fc5-ec93-40ea-901a-fe138a92ee0a" providerId="AD" clId="Web-{6B37BE6F-BD6E-46D1-AE1D-100891880248}" dt="2021-12-12T06:16:18.869" v="882" actId="1076"/>
          <ac:picMkLst>
            <pc:docMk/>
            <pc:sldMk cId="2808937656" sldId="292"/>
            <ac:picMk id="17" creationId="{BEA0A4F5-573F-4B15-B1E8-94D1BC968B01}"/>
          </ac:picMkLst>
        </pc:picChg>
        <pc:picChg chg="add mod">
          <ac:chgData name="최준혁(2017184035)" userId="S::lluxuryl98@kpu.ac.kr::a1b12fc5-ec93-40ea-901a-fe138a92ee0a" providerId="AD" clId="Web-{6B37BE6F-BD6E-46D1-AE1D-100891880248}" dt="2021-12-12T08:56:02.645" v="1832" actId="1076"/>
          <ac:picMkLst>
            <pc:docMk/>
            <pc:sldMk cId="2808937656" sldId="292"/>
            <ac:picMk id="21" creationId="{5812AAB4-0ED8-40A5-A1AD-2473460D0F8A}"/>
          </ac:picMkLst>
        </pc:picChg>
        <pc:picChg chg="add del mod">
          <ac:chgData name="최준혁(2017184035)" userId="S::lluxuryl98@kpu.ac.kr::a1b12fc5-ec93-40ea-901a-fe138a92ee0a" providerId="AD" clId="Web-{6B37BE6F-BD6E-46D1-AE1D-100891880248}" dt="2021-12-12T06:02:48.870" v="686"/>
          <ac:picMkLst>
            <pc:docMk/>
            <pc:sldMk cId="2808937656" sldId="292"/>
            <ac:picMk id="22" creationId="{D8637DF0-121D-45D9-9A12-7A4045C9F948}"/>
          </ac:picMkLst>
        </pc:picChg>
      </pc:sldChg>
      <pc:sldChg chg="addSp modSp">
        <pc:chgData name="최준혁(2017184035)" userId="S::lluxuryl98@kpu.ac.kr::a1b12fc5-ec93-40ea-901a-fe138a92ee0a" providerId="AD" clId="Web-{6B37BE6F-BD6E-46D1-AE1D-100891880248}" dt="2021-12-12T08:50:10.134" v="1821" actId="20577"/>
        <pc:sldMkLst>
          <pc:docMk/>
          <pc:sldMk cId="1967273475" sldId="293"/>
        </pc:sldMkLst>
        <pc:spChg chg="add mod">
          <ac:chgData name="최준혁(2017184035)" userId="S::lluxuryl98@kpu.ac.kr::a1b12fc5-ec93-40ea-901a-fe138a92ee0a" providerId="AD" clId="Web-{6B37BE6F-BD6E-46D1-AE1D-100891880248}" dt="2021-12-12T08:50:10.134" v="1821" actId="20577"/>
          <ac:spMkLst>
            <pc:docMk/>
            <pc:sldMk cId="1967273475" sldId="293"/>
            <ac:spMk id="3" creationId="{74C08CB9-9B08-4D17-BCF8-908DB1097373}"/>
          </ac:spMkLst>
        </pc:spChg>
      </pc:sldChg>
    </pc:docChg>
  </pc:docChgLst>
  <pc:docChgLst>
    <pc:chgData name="양원석(2017182020)" userId="S::undugy@kpu.ac.kr::968726e3-e4c0-46e4-87a7-714f00776d23" providerId="AD" clId="Web-{AD0BE64A-47E5-478E-B343-9F6A80DBC262}"/>
    <pc:docChg chg="modSld addMainMaster delMainMaster">
      <pc:chgData name="양원석(2017182020)" userId="S::undugy@kpu.ac.kr::968726e3-e4c0-46e4-87a7-714f00776d23" providerId="AD" clId="Web-{AD0BE64A-47E5-478E-B343-9F6A80DBC262}" dt="2021-11-24T15:37:29.771" v="20" actId="1076"/>
      <pc:docMkLst>
        <pc:docMk/>
      </pc:docMkLst>
      <pc:sldChg chg="addSp delSp modSp mod setBg modClrScheme setClrOvrMap delDesignElem chgLayout">
        <pc:chgData name="양원석(2017182020)" userId="S::undugy@kpu.ac.kr::968726e3-e4c0-46e4-87a7-714f00776d23" providerId="AD" clId="Web-{AD0BE64A-47E5-478E-B343-9F6A80DBC262}" dt="2021-11-24T13:49:38.785" v="16"/>
        <pc:sldMkLst>
          <pc:docMk/>
          <pc:sldMk cId="3164395041" sldId="257"/>
        </pc:sldMkLst>
        <pc:spChg chg="mod ord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3164395041" sldId="257"/>
            <ac:spMk id="2" creationId="{20D42378-849A-4620-923A-81AB1F02B926}"/>
          </ac:spMkLst>
        </pc:spChg>
        <pc:spChg chg="del">
          <ac:chgData name="양원석(2017182020)" userId="S::undugy@kpu.ac.kr::968726e3-e4c0-46e4-87a7-714f00776d23" providerId="AD" clId="Web-{AD0BE64A-47E5-478E-B343-9F6A80DBC262}" dt="2021-11-24T13:46:42.407" v="8"/>
          <ac:spMkLst>
            <pc:docMk/>
            <pc:sldMk cId="3164395041" sldId="257"/>
            <ac:spMk id="3" creationId="{0EA48CD5-0E75-423A-B05E-018EB5253314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7:03.641" v="9"/>
          <ac:spMkLst>
            <pc:docMk/>
            <pc:sldMk cId="3164395041" sldId="257"/>
            <ac:spMk id="8" creationId="{1A3C89F8-0D2F-47FF-B903-151248265F47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7:03.641" v="9"/>
          <ac:spMkLst>
            <pc:docMk/>
            <pc:sldMk cId="3164395041" sldId="257"/>
            <ac:spMk id="10" creationId="{C5CB530E-515E-412C-9DF1-5F8FFBD6F383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7:03.641" v="9"/>
          <ac:spMkLst>
            <pc:docMk/>
            <pc:sldMk cId="3164395041" sldId="257"/>
            <ac:spMk id="12" creationId="{712D4376-A578-4FF1-94FC-245E7A6A489F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7:03.641" v="9"/>
          <ac:spMkLst>
            <pc:docMk/>
            <pc:sldMk cId="3164395041" sldId="257"/>
            <ac:spMk id="14" creationId="{AEA7509D-F04F-40CB-A0B3-EEF16499CC9F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7:03.641" v="9"/>
          <ac:spMkLst>
            <pc:docMk/>
            <pc:sldMk cId="3164395041" sldId="257"/>
            <ac:spMk id="18" creationId="{508BEF50-7B1E-49A4-BC19-5F4F1D755E64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7:03.641" v="9"/>
          <ac:spMkLst>
            <pc:docMk/>
            <pc:sldMk cId="3164395041" sldId="257"/>
            <ac:spMk id="20" creationId="{3FBAD350-5664-4811-A208-657FB882D350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7:03.641" v="9"/>
          <ac:spMkLst>
            <pc:docMk/>
            <pc:sldMk cId="3164395041" sldId="257"/>
            <ac:spMk id="22" creationId="{C39ADB8F-D187-49D7-BDCF-C1B6DC727068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3164395041" sldId="257"/>
            <ac:spMk id="27" creationId="{DA3C47C2-33A2-44B2-BEAB-FEB679075C24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3164395041" sldId="257"/>
            <ac:spMk id="29" creationId="{AD182BA8-54AD-4D9F-8264-B0FA8BB47D7C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3164395041" sldId="257"/>
            <ac:spMk id="31" creationId="{4ED83379-0499-45E1-AB78-6AA230F96442}"/>
          </ac:spMkLst>
        </pc:spChg>
        <pc:cxnChg chg="add del">
          <ac:chgData name="양원석(2017182020)" userId="S::undugy@kpu.ac.kr::968726e3-e4c0-46e4-87a7-714f00776d23" providerId="AD" clId="Web-{AD0BE64A-47E5-478E-B343-9F6A80DBC262}" dt="2021-11-24T13:47:03.641" v="9"/>
          <ac:cxnSpMkLst>
            <pc:docMk/>
            <pc:sldMk cId="3164395041" sldId="257"/>
            <ac:cxnSpMk id="16" creationId="{56020367-4FD5-4596-8E10-C5F095CD8DBF}"/>
          </ac:cxnSpMkLst>
        </pc:cxnChg>
      </pc:sldChg>
      <pc:sldChg chg="addSp delSp modSp mod setBg modClrScheme setClrOvrMap delDesignElem chgLayout">
        <pc:chgData name="양원석(2017182020)" userId="S::undugy@kpu.ac.kr::968726e3-e4c0-46e4-87a7-714f00776d23" providerId="AD" clId="Web-{AD0BE64A-47E5-478E-B343-9F6A80DBC262}" dt="2021-11-24T13:49:38.785" v="16"/>
        <pc:sldMkLst>
          <pc:docMk/>
          <pc:sldMk cId="2925164166" sldId="258"/>
        </pc:sldMkLst>
        <pc:spChg chg="mod ord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2925164166" sldId="258"/>
            <ac:spMk id="2" creationId="{18F56096-E2DA-4CBC-AB3E-54B877362AB4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5:38.640" v="6"/>
          <ac:spMkLst>
            <pc:docMk/>
            <pc:sldMk cId="2925164166" sldId="258"/>
            <ac:spMk id="28" creationId="{A8DB9CD9-59B1-4D73-BC4C-98796A48EF9B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5:38.640" v="6"/>
          <ac:spMkLst>
            <pc:docMk/>
            <pc:sldMk cId="2925164166" sldId="258"/>
            <ac:spMk id="29" creationId="{8874A6A9-41FF-4E33-AFA8-F9F81436A59E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5:38.624" v="5"/>
          <ac:spMkLst>
            <pc:docMk/>
            <pc:sldMk cId="2925164166" sldId="258"/>
            <ac:spMk id="46" creationId="{23D09407-53BC-485E-B4CE-BC5E4FC4B25B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6:26.297" v="7"/>
          <ac:spMkLst>
            <pc:docMk/>
            <pc:sldMk cId="2925164166" sldId="258"/>
            <ac:spMk id="47" creationId="{E49CC64F-7275-4E33-961B-0C5CDC439875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5:33.733" v="3"/>
          <ac:spMkLst>
            <pc:docMk/>
            <pc:sldMk cId="2925164166" sldId="258"/>
            <ac:spMk id="49" creationId="{E49CC64F-7275-4E33-961B-0C5CDC439875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5:38.624" v="5"/>
          <ac:spMkLst>
            <pc:docMk/>
            <pc:sldMk cId="2925164166" sldId="258"/>
            <ac:spMk id="51" creationId="{921DB988-49FC-4608-B0A2-E2F3A4019041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7:14.173" v="10"/>
          <ac:spMkLst>
            <pc:docMk/>
            <pc:sldMk cId="2925164166" sldId="258"/>
            <ac:spMk id="52" creationId="{06DA9DF9-31F7-4056-B42E-878CC92417B8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2925164166" sldId="258"/>
            <ac:spMk id="54" creationId="{CE940727-F42D-4F2B-AF71-DA5D9FABE39B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2925164166" sldId="258"/>
            <ac:spMk id="57" creationId="{E1223861-A3E8-48E6-8C01-F3C9AD22D376}"/>
          </ac:spMkLst>
        </pc:spChg>
        <pc:grpChg chg="add del">
          <ac:chgData name="양원석(2017182020)" userId="S::undugy@kpu.ac.kr::968726e3-e4c0-46e4-87a7-714f00776d23" providerId="AD" clId="Web-{AD0BE64A-47E5-478E-B343-9F6A80DBC262}" dt="2021-11-24T13:45:38.640" v="6"/>
          <ac:grpSpMkLst>
            <pc:docMk/>
            <pc:sldMk cId="2925164166" sldId="258"/>
            <ac:grpSpMk id="30" creationId="{721D730E-1F97-4071-B143-B05E6D2599BC}"/>
          </ac:grpSpMkLst>
        </pc:grpChg>
        <pc:grpChg chg="add del">
          <ac:chgData name="양원석(2017182020)" userId="S::undugy@kpu.ac.kr::968726e3-e4c0-46e4-87a7-714f00776d23" providerId="AD" clId="Web-{AD0BE64A-47E5-478E-B343-9F6A80DBC262}" dt="2021-11-24T13:45:38.624" v="5"/>
          <ac:grpSpMkLst>
            <pc:docMk/>
            <pc:sldMk cId="2925164166" sldId="258"/>
            <ac:grpSpMk id="53" creationId="{E9B930FD-8671-4C4C-ADCF-73AC1D0CD417}"/>
          </ac:grpSpMkLst>
        </pc:grpChg>
        <pc:grpChg chg="add del">
          <ac:chgData name="양원석(2017182020)" userId="S::undugy@kpu.ac.kr::968726e3-e4c0-46e4-87a7-714f00776d23" providerId="AD" clId="Web-{AD0BE64A-47E5-478E-B343-9F6A80DBC262}" dt="2021-11-24T13:45:38.624" v="5"/>
          <ac:grpSpMkLst>
            <pc:docMk/>
            <pc:sldMk cId="2925164166" sldId="258"/>
            <ac:grpSpMk id="59" creationId="{383C2651-AE0C-4AE4-8725-E2F9414FE219}"/>
          </ac:grpSpMkLst>
        </pc:grpChg>
        <pc:picChg chg="add mod">
          <ac:chgData name="양원석(2017182020)" userId="S::undugy@kpu.ac.kr::968726e3-e4c0-46e4-87a7-714f00776d23" providerId="AD" clId="Web-{AD0BE64A-47E5-478E-B343-9F6A80DBC262}" dt="2021-11-24T13:47:14.173" v="10"/>
          <ac:picMkLst>
            <pc:docMk/>
            <pc:sldMk cId="2925164166" sldId="258"/>
            <ac:picMk id="3" creationId="{418EDC01-0C24-4B3E-88C3-EBC70CF380EB}"/>
          </ac:picMkLst>
        </pc:picChg>
      </pc:sldChg>
      <pc:sldChg chg="addSp delSp modSp mod setBg modClrScheme delDesignElem chgLayout">
        <pc:chgData name="양원석(2017182020)" userId="S::undugy@kpu.ac.kr::968726e3-e4c0-46e4-87a7-714f00776d23" providerId="AD" clId="Web-{AD0BE64A-47E5-478E-B343-9F6A80DBC262}" dt="2021-11-24T13:49:38.785" v="16"/>
        <pc:sldMkLst>
          <pc:docMk/>
          <pc:sldMk cId="3367451760" sldId="259"/>
        </pc:sldMkLst>
        <pc:spChg chg="mod ord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3367451760" sldId="259"/>
            <ac:spMk id="2" creationId="{18F56096-E2DA-4CBC-AB3E-54B877362AB4}"/>
          </ac:spMkLst>
        </pc:spChg>
        <pc:spChg chg="del">
          <ac:chgData name="양원석(2017182020)" userId="S::undugy@kpu.ac.kr::968726e3-e4c0-46e4-87a7-714f00776d23" providerId="AD" clId="Web-{AD0BE64A-47E5-478E-B343-9F6A80DBC262}" dt="2021-11-24T13:47:33.939" v="11"/>
          <ac:spMkLst>
            <pc:docMk/>
            <pc:sldMk cId="3367451760" sldId="259"/>
            <ac:spMk id="49" creationId="{73A25D70-4A55-4F72-B9C5-A69CDBF4DB42}"/>
          </ac:spMkLst>
        </pc:spChg>
        <pc:spChg chg="del">
          <ac:chgData name="양원석(2017182020)" userId="S::undugy@kpu.ac.kr::968726e3-e4c0-46e4-87a7-714f00776d23" providerId="AD" clId="Web-{AD0BE64A-47E5-478E-B343-9F6A80DBC262}" dt="2021-11-24T13:47:33.939" v="11"/>
          <ac:spMkLst>
            <pc:docMk/>
            <pc:sldMk cId="3367451760" sldId="259"/>
            <ac:spMk id="51" creationId="{54957100-6D8B-4161-9F2F-C0A949EC84C4}"/>
          </ac:spMkLst>
        </pc:spChg>
        <pc:spChg chg="del">
          <ac:chgData name="양원석(2017182020)" userId="S::undugy@kpu.ac.kr::968726e3-e4c0-46e4-87a7-714f00776d23" providerId="AD" clId="Web-{AD0BE64A-47E5-478E-B343-9F6A80DBC262}" dt="2021-11-24T13:47:33.939" v="11"/>
          <ac:spMkLst>
            <pc:docMk/>
            <pc:sldMk cId="3367451760" sldId="259"/>
            <ac:spMk id="53" creationId="{0BD8B065-EE51-4AE2-A94C-86249998FD7B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3367451760" sldId="259"/>
            <ac:spMk id="70" creationId="{A017E2F9-032A-4CAE-A2E4-7465A67B7A03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3367451760" sldId="259"/>
            <ac:spMk id="72" creationId="{036EB2E8-1BD0-492D-BF5A-CE0184DA769D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3367451760" sldId="259"/>
            <ac:spMk id="74" creationId="{5316ED32-D562-46FD-A6C1-B0FBF4EF62B6}"/>
          </ac:spMkLst>
        </pc:spChg>
        <pc:grpChg chg="del">
          <ac:chgData name="양원석(2017182020)" userId="S::undugy@kpu.ac.kr::968726e3-e4c0-46e4-87a7-714f00776d23" providerId="AD" clId="Web-{AD0BE64A-47E5-478E-B343-9F6A80DBC262}" dt="2021-11-24T13:47:33.939" v="11"/>
          <ac:grpSpMkLst>
            <pc:docMk/>
            <pc:sldMk cId="3367451760" sldId="259"/>
            <ac:grpSpMk id="55" creationId="{18999293-B054-4B57-A26F-D04C2BB11338}"/>
          </ac:grpSpMkLst>
        </pc:grpChg>
        <pc:grpChg chg="del">
          <ac:chgData name="양원석(2017182020)" userId="S::undugy@kpu.ac.kr::968726e3-e4c0-46e4-87a7-714f00776d23" providerId="AD" clId="Web-{AD0BE64A-47E5-478E-B343-9F6A80DBC262}" dt="2021-11-24T13:47:33.939" v="11"/>
          <ac:grpSpMkLst>
            <pc:docMk/>
            <pc:sldMk cId="3367451760" sldId="259"/>
            <ac:grpSpMk id="61" creationId="{761945C4-D997-42F3-B59A-984CF0066715}"/>
          </ac:grpSpMkLst>
        </pc:grpChg>
      </pc:sldChg>
      <pc:sldChg chg="addSp delSp modSp mod setBg modClrScheme delDesignElem chgLayout">
        <pc:chgData name="양원석(2017182020)" userId="S::undugy@kpu.ac.kr::968726e3-e4c0-46e4-87a7-714f00776d23" providerId="AD" clId="Web-{AD0BE64A-47E5-478E-B343-9F6A80DBC262}" dt="2021-11-24T13:49:38.785" v="16"/>
        <pc:sldMkLst>
          <pc:docMk/>
          <pc:sldMk cId="2897300080" sldId="260"/>
        </pc:sldMkLst>
        <pc:spChg chg="mod ord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2897300080" sldId="260"/>
            <ac:spMk id="2" creationId="{18F56096-E2DA-4CBC-AB3E-54B877362AB4}"/>
          </ac:spMkLst>
        </pc:spChg>
        <pc:spChg chg="del">
          <ac:chgData name="양원석(2017182020)" userId="S::undugy@kpu.ac.kr::968726e3-e4c0-46e4-87a7-714f00776d23" providerId="AD" clId="Web-{AD0BE64A-47E5-478E-B343-9F6A80DBC262}" dt="2021-11-24T13:47:42.564" v="12"/>
          <ac:spMkLst>
            <pc:docMk/>
            <pc:sldMk cId="2897300080" sldId="260"/>
            <ac:spMk id="49" creationId="{73A25D70-4A55-4F72-B9C5-A69CDBF4DB42}"/>
          </ac:spMkLst>
        </pc:spChg>
        <pc:spChg chg="del">
          <ac:chgData name="양원석(2017182020)" userId="S::undugy@kpu.ac.kr::968726e3-e4c0-46e4-87a7-714f00776d23" providerId="AD" clId="Web-{AD0BE64A-47E5-478E-B343-9F6A80DBC262}" dt="2021-11-24T13:47:42.564" v="12"/>
          <ac:spMkLst>
            <pc:docMk/>
            <pc:sldMk cId="2897300080" sldId="260"/>
            <ac:spMk id="51" creationId="{54957100-6D8B-4161-9F2F-C0A949EC84C4}"/>
          </ac:spMkLst>
        </pc:spChg>
        <pc:spChg chg="del">
          <ac:chgData name="양원석(2017182020)" userId="S::undugy@kpu.ac.kr::968726e3-e4c0-46e4-87a7-714f00776d23" providerId="AD" clId="Web-{AD0BE64A-47E5-478E-B343-9F6A80DBC262}" dt="2021-11-24T13:47:42.564" v="12"/>
          <ac:spMkLst>
            <pc:docMk/>
            <pc:sldMk cId="2897300080" sldId="260"/>
            <ac:spMk id="53" creationId="{0BD8B065-EE51-4AE2-A94C-86249998FD7B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2897300080" sldId="260"/>
            <ac:spMk id="70" creationId="{A017E2F9-032A-4CAE-A2E4-7465A67B7A03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2897300080" sldId="260"/>
            <ac:spMk id="72" creationId="{036EB2E8-1BD0-492D-BF5A-CE0184DA769D}"/>
          </ac:spMkLst>
        </pc:spChg>
        <pc:spChg chg="add del">
          <ac:chgData name="양원석(2017182020)" userId="S::undugy@kpu.ac.kr::968726e3-e4c0-46e4-87a7-714f00776d23" providerId="AD" clId="Web-{AD0BE64A-47E5-478E-B343-9F6A80DBC262}" dt="2021-11-24T13:49:38.785" v="16"/>
          <ac:spMkLst>
            <pc:docMk/>
            <pc:sldMk cId="2897300080" sldId="260"/>
            <ac:spMk id="74" creationId="{5316ED32-D562-46FD-A6C1-B0FBF4EF62B6}"/>
          </ac:spMkLst>
        </pc:spChg>
        <pc:grpChg chg="del">
          <ac:chgData name="양원석(2017182020)" userId="S::undugy@kpu.ac.kr::968726e3-e4c0-46e4-87a7-714f00776d23" providerId="AD" clId="Web-{AD0BE64A-47E5-478E-B343-9F6A80DBC262}" dt="2021-11-24T13:47:42.564" v="12"/>
          <ac:grpSpMkLst>
            <pc:docMk/>
            <pc:sldMk cId="2897300080" sldId="260"/>
            <ac:grpSpMk id="55" creationId="{18999293-B054-4B57-A26F-D04C2BB11338}"/>
          </ac:grpSpMkLst>
        </pc:grpChg>
        <pc:grpChg chg="del">
          <ac:chgData name="양원석(2017182020)" userId="S::undugy@kpu.ac.kr::968726e3-e4c0-46e4-87a7-714f00776d23" providerId="AD" clId="Web-{AD0BE64A-47E5-478E-B343-9F6A80DBC262}" dt="2021-11-24T13:47:42.564" v="12"/>
          <ac:grpSpMkLst>
            <pc:docMk/>
            <pc:sldMk cId="2897300080" sldId="260"/>
            <ac:grpSpMk id="61" creationId="{761945C4-D997-42F3-B59A-984CF0066715}"/>
          </ac:grpSpMkLst>
        </pc:grpChg>
      </pc:sldChg>
      <pc:sldChg chg="addSp modSp">
        <pc:chgData name="양원석(2017182020)" userId="S::undugy@kpu.ac.kr::968726e3-e4c0-46e4-87a7-714f00776d23" providerId="AD" clId="Web-{AD0BE64A-47E5-478E-B343-9F6A80DBC262}" dt="2021-11-24T15:37:29.771" v="20" actId="1076"/>
        <pc:sldMkLst>
          <pc:docMk/>
          <pc:sldMk cId="166072746" sldId="276"/>
        </pc:sldMkLst>
        <pc:spChg chg="add mod">
          <ac:chgData name="양원석(2017182020)" userId="S::undugy@kpu.ac.kr::968726e3-e4c0-46e4-87a7-714f00776d23" providerId="AD" clId="Web-{AD0BE64A-47E5-478E-B343-9F6A80DBC262}" dt="2021-11-24T15:37:29.771" v="20" actId="1076"/>
          <ac:spMkLst>
            <pc:docMk/>
            <pc:sldMk cId="166072746" sldId="276"/>
            <ac:spMk id="11" creationId="{F2D9543D-D3F0-47E3-AC0E-774DDC7BD13C}"/>
          </ac:spMkLst>
        </pc:spChg>
      </pc:sldChg>
      <pc:sldChg chg="modSp">
        <pc:chgData name="양원석(2017182020)" userId="S::undugy@kpu.ac.kr::968726e3-e4c0-46e4-87a7-714f00776d23" providerId="AD" clId="Web-{AD0BE64A-47E5-478E-B343-9F6A80DBC262}" dt="2021-11-24T15:33:53.752" v="18"/>
        <pc:sldMkLst>
          <pc:docMk/>
          <pc:sldMk cId="3996609099" sldId="278"/>
        </pc:sldMkLst>
        <pc:graphicFrameChg chg="mod modGraphic">
          <ac:chgData name="양원석(2017182020)" userId="S::undugy@kpu.ac.kr::968726e3-e4c0-46e4-87a7-714f00776d23" providerId="AD" clId="Web-{AD0BE64A-47E5-478E-B343-9F6A80DBC262}" dt="2021-11-24T15:33:53.752" v="18"/>
          <ac:graphicFrameMkLst>
            <pc:docMk/>
            <pc:sldMk cId="3996609099" sldId="278"/>
            <ac:graphicFrameMk id="4" creationId="{451C69CA-3CFE-44FA-A295-FCDE7BD9D910}"/>
          </ac:graphicFrameMkLst>
        </pc:graphicFrameChg>
      </pc:sldChg>
      <pc:sldMasterChg chg="del delSldLayout">
        <pc:chgData name="양원석(2017182020)" userId="S::undugy@kpu.ac.kr::968726e3-e4c0-46e4-87a7-714f00776d23" providerId="AD" clId="Web-{AD0BE64A-47E5-478E-B343-9F6A80DBC262}" dt="2021-11-24T13:49:38.785" v="16"/>
        <pc:sldMasterMkLst>
          <pc:docMk/>
          <pc:sldMasterMk cId="349335875" sldId="2147483708"/>
        </pc:sldMasterMkLst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2400575399" sldId="2147483709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4273121632" sldId="2147483710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8670202" sldId="2147483711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762512853" sldId="2147483712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243267494" sldId="2147483713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3254667249" sldId="2147483714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2314385950" sldId="2147483715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1507022722" sldId="2147483716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1434136736" sldId="2147483717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3633142828" sldId="2147483718"/>
          </pc:sldLayoutMkLst>
        </pc:sldLayoutChg>
        <pc:sldLayoutChg chg="del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349335875" sldId="2147483708"/>
            <pc:sldLayoutMk cId="20598042" sldId="2147483719"/>
          </pc:sldLayoutMkLst>
        </pc:sldLayoutChg>
      </pc:sldMasterChg>
      <pc:sldMasterChg chg="add addSldLayout modSldLayout">
        <pc:chgData name="양원석(2017182020)" userId="S::undugy@kpu.ac.kr::968726e3-e4c0-46e4-87a7-714f00776d23" providerId="AD" clId="Web-{AD0BE64A-47E5-478E-B343-9F6A80DBC262}" dt="2021-11-24T13:49:38.785" v="16"/>
        <pc:sldMasterMkLst>
          <pc:docMk/>
          <pc:sldMasterMk cId="1409230613" sldId="2147483720"/>
        </pc:sldMasterMkLst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1270046557" sldId="2147483721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4083595266" sldId="2147483722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3311447476" sldId="2147483723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748983616" sldId="2147483724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1774944217" sldId="2147483725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2520435214" sldId="2147483726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4028298297" sldId="2147483727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139677376" sldId="2147483728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1552622698" sldId="2147483729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3662487288" sldId="2147483730"/>
          </pc:sldLayoutMkLst>
        </pc:sldLayoutChg>
        <pc:sldLayoutChg chg="add mod replId">
          <pc:chgData name="양원석(2017182020)" userId="S::undugy@kpu.ac.kr::968726e3-e4c0-46e4-87a7-714f00776d23" providerId="AD" clId="Web-{AD0BE64A-47E5-478E-B343-9F6A80DBC262}" dt="2021-11-24T13:49:38.785" v="16"/>
          <pc:sldLayoutMkLst>
            <pc:docMk/>
            <pc:sldMasterMk cId="1409230613" sldId="2147483720"/>
            <pc:sldLayoutMk cId="3736752401" sldId="2147483731"/>
          </pc:sldLayoutMkLst>
        </pc:sldLayoutChg>
      </pc:sldMasterChg>
    </pc:docChg>
  </pc:docChgLst>
  <pc:docChgLst>
    <pc:chgData name="최준혁(2017184035)" userId="S::lluxuryl98@kpu.ac.kr::a1b12fc5-ec93-40ea-901a-fe138a92ee0a" providerId="AD" clId="Web-{F935BEA6-FE00-4AC2-97E6-A2223CF439D9}"/>
    <pc:docChg chg="addSld delSld modSld addMainMaster delMainMaster">
      <pc:chgData name="최준혁(2017184035)" userId="S::lluxuryl98@kpu.ac.kr::a1b12fc5-ec93-40ea-901a-fe138a92ee0a" providerId="AD" clId="Web-{F935BEA6-FE00-4AC2-97E6-A2223CF439D9}" dt="2021-11-24T13:44:54.433" v="56" actId="20577"/>
      <pc:docMkLst>
        <pc:docMk/>
      </pc:docMkLst>
      <pc:sldChg chg="addSp modSp del mod modClrScheme chgLayout">
        <pc:chgData name="최준혁(2017184035)" userId="S::lluxuryl98@kpu.ac.kr::a1b12fc5-ec93-40ea-901a-fe138a92ee0a" providerId="AD" clId="Web-{F935BEA6-FE00-4AC2-97E6-A2223CF439D9}" dt="2021-11-24T13:38:43.378" v="4"/>
        <pc:sldMkLst>
          <pc:docMk/>
          <pc:sldMk cId="3569210928" sldId="256"/>
        </pc:sldMkLst>
        <pc:spChg chg="mod ord">
          <ac:chgData name="최준혁(2017184035)" userId="S::lluxuryl98@kpu.ac.kr::a1b12fc5-ec93-40ea-901a-fe138a92ee0a" providerId="AD" clId="Web-{F935BEA6-FE00-4AC2-97E6-A2223CF439D9}" dt="2021-11-24T13:38:12.830" v="0"/>
          <ac:spMkLst>
            <pc:docMk/>
            <pc:sldMk cId="3569210928" sldId="256"/>
            <ac:spMk id="2" creationId="{00000000-0000-0000-0000-000000000000}"/>
          </ac:spMkLst>
        </pc:spChg>
        <pc:spChg chg="mod ord">
          <ac:chgData name="최준혁(2017184035)" userId="S::lluxuryl98@kpu.ac.kr::a1b12fc5-ec93-40ea-901a-fe138a92ee0a" providerId="AD" clId="Web-{F935BEA6-FE00-4AC2-97E6-A2223CF439D9}" dt="2021-11-24T13:38:12.830" v="0"/>
          <ac:spMkLst>
            <pc:docMk/>
            <pc:sldMk cId="3569210928" sldId="256"/>
            <ac:spMk id="3" creationId="{00000000-0000-0000-0000-000000000000}"/>
          </ac:spMkLst>
        </pc:spChg>
        <pc:spChg chg="add">
          <ac:chgData name="최준혁(2017184035)" userId="S::lluxuryl98@kpu.ac.kr::a1b12fc5-ec93-40ea-901a-fe138a92ee0a" providerId="AD" clId="Web-{F935BEA6-FE00-4AC2-97E6-A2223CF439D9}" dt="2021-11-24T13:38:26.783" v="1"/>
          <ac:spMkLst>
            <pc:docMk/>
            <pc:sldMk cId="3569210928" sldId="256"/>
            <ac:spMk id="6" creationId="{27596588-9A05-4BB4-8922-04D1EF8367C8}"/>
          </ac:spMkLst>
        </pc:spChg>
        <pc:spChg chg="add">
          <ac:chgData name="최준혁(2017184035)" userId="S::lluxuryl98@kpu.ac.kr::a1b12fc5-ec93-40ea-901a-fe138a92ee0a" providerId="AD" clId="Web-{F935BEA6-FE00-4AC2-97E6-A2223CF439D9}" dt="2021-11-24T13:38:27.408" v="2"/>
          <ac:spMkLst>
            <pc:docMk/>
            <pc:sldMk cId="3569210928" sldId="256"/>
            <ac:spMk id="7" creationId="{78456C7F-FFF3-4FE2-861F-87ADFAB763AE}"/>
          </ac:spMkLst>
        </pc:spChg>
        <pc:spChg chg="add">
          <ac:chgData name="최준혁(2017184035)" userId="S::lluxuryl98@kpu.ac.kr::a1b12fc5-ec93-40ea-901a-fe138a92ee0a" providerId="AD" clId="Web-{F935BEA6-FE00-4AC2-97E6-A2223CF439D9}" dt="2021-11-24T13:38:28.643" v="3"/>
          <ac:spMkLst>
            <pc:docMk/>
            <pc:sldMk cId="3569210928" sldId="256"/>
            <ac:spMk id="8" creationId="{C5644977-DA19-4DE1-9E95-BBA3EEFA91A2}"/>
          </ac:spMkLst>
        </pc:spChg>
      </pc:sldChg>
      <pc:sldChg chg="modSp mod modClrScheme chgLayout">
        <pc:chgData name="최준혁(2017184035)" userId="S::lluxuryl98@kpu.ac.kr::a1b12fc5-ec93-40ea-901a-fe138a92ee0a" providerId="AD" clId="Web-{F935BEA6-FE00-4AC2-97E6-A2223CF439D9}" dt="2021-11-24T13:38:12.830" v="0"/>
        <pc:sldMkLst>
          <pc:docMk/>
          <pc:sldMk cId="3164395041" sldId="257"/>
        </pc:sldMkLst>
        <pc:spChg chg="mod ord">
          <ac:chgData name="최준혁(2017184035)" userId="S::lluxuryl98@kpu.ac.kr::a1b12fc5-ec93-40ea-901a-fe138a92ee0a" providerId="AD" clId="Web-{F935BEA6-FE00-4AC2-97E6-A2223CF439D9}" dt="2021-11-24T13:38:12.830" v="0"/>
          <ac:spMkLst>
            <pc:docMk/>
            <pc:sldMk cId="3164395041" sldId="257"/>
            <ac:spMk id="2" creationId="{20D42378-849A-4620-923A-81AB1F02B926}"/>
          </ac:spMkLst>
        </pc:spChg>
        <pc:spChg chg="mod ord">
          <ac:chgData name="최준혁(2017184035)" userId="S::lluxuryl98@kpu.ac.kr::a1b12fc5-ec93-40ea-901a-fe138a92ee0a" providerId="AD" clId="Web-{F935BEA6-FE00-4AC2-97E6-A2223CF439D9}" dt="2021-11-24T13:38:12.830" v="0"/>
          <ac:spMkLst>
            <pc:docMk/>
            <pc:sldMk cId="3164395041" sldId="257"/>
            <ac:spMk id="3" creationId="{0EA48CD5-0E75-423A-B05E-018EB5253314}"/>
          </ac:spMkLst>
        </pc:spChg>
      </pc:sldChg>
      <pc:sldChg chg="addSp delSp modSp mod setBg modClrScheme delDesignElem chgLayout">
        <pc:chgData name="최준혁(2017184035)" userId="S::lluxuryl98@kpu.ac.kr::a1b12fc5-ec93-40ea-901a-fe138a92ee0a" providerId="AD" clId="Web-{F935BEA6-FE00-4AC2-97E6-A2223CF439D9}" dt="2021-11-24T13:44:11.244" v="29" actId="20577"/>
        <pc:sldMkLst>
          <pc:docMk/>
          <pc:sldMk cId="2925164166" sldId="258"/>
        </pc:sldMkLst>
        <pc:spChg chg="mod ord">
          <ac:chgData name="최준혁(2017184035)" userId="S::lluxuryl98@kpu.ac.kr::a1b12fc5-ec93-40ea-901a-fe138a92ee0a" providerId="AD" clId="Web-{F935BEA6-FE00-4AC2-97E6-A2223CF439D9}" dt="2021-11-24T13:44:11.244" v="29" actId="20577"/>
          <ac:spMkLst>
            <pc:docMk/>
            <pc:sldMk cId="2925164166" sldId="258"/>
            <ac:spMk id="2" creationId="{18F56096-E2DA-4CBC-AB3E-54B877362AB4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2.197" v="19"/>
          <ac:spMkLst>
            <pc:docMk/>
            <pc:sldMk cId="2925164166" sldId="258"/>
            <ac:spMk id="4" creationId="{A8DB9CD9-59B1-4D73-BC4C-98796A48EF9B}"/>
          </ac:spMkLst>
        </pc:spChg>
        <pc:spChg chg="del">
          <ac:chgData name="최준혁(2017184035)" userId="S::lluxuryl98@kpu.ac.kr::a1b12fc5-ec93-40ea-901a-fe138a92ee0a" providerId="AD" clId="Web-{F935BEA6-FE00-4AC2-97E6-A2223CF439D9}" dt="2021-11-24T13:38:12.830" v="0"/>
          <ac:spMkLst>
            <pc:docMk/>
            <pc:sldMk cId="2925164166" sldId="258"/>
            <ac:spMk id="17" creationId="{C162DF2A-64D1-4AA9-BA42-8A4063EADE09}"/>
          </ac:spMkLst>
        </pc:spChg>
        <pc:spChg chg="del">
          <ac:chgData name="최준혁(2017184035)" userId="S::lluxuryl98@kpu.ac.kr::a1b12fc5-ec93-40ea-901a-fe138a92ee0a" providerId="AD" clId="Web-{F935BEA6-FE00-4AC2-97E6-A2223CF439D9}" dt="2021-11-24T13:38:12.830" v="0"/>
          <ac:spMkLst>
            <pc:docMk/>
            <pc:sldMk cId="2925164166" sldId="258"/>
            <ac:spMk id="18" creationId="{5D7C1373-63AF-4A75-909E-990E05356670}"/>
          </ac:spMkLst>
        </pc:spChg>
        <pc:spChg chg="del">
          <ac:chgData name="최준혁(2017184035)" userId="S::lluxuryl98@kpu.ac.kr::a1b12fc5-ec93-40ea-901a-fe138a92ee0a" providerId="AD" clId="Web-{F935BEA6-FE00-4AC2-97E6-A2223CF439D9}" dt="2021-11-24T13:38:12.830" v="0"/>
          <ac:spMkLst>
            <pc:docMk/>
            <pc:sldMk cId="2925164166" sldId="258"/>
            <ac:spMk id="19" creationId="{2F4AD318-2FB6-4C6E-931E-58E404FA18CD}"/>
          </ac:spMkLst>
        </pc:spChg>
        <pc:spChg chg="del">
          <ac:chgData name="최준혁(2017184035)" userId="S::lluxuryl98@kpu.ac.kr::a1b12fc5-ec93-40ea-901a-fe138a92ee0a" providerId="AD" clId="Web-{F935BEA6-FE00-4AC2-97E6-A2223CF439D9}" dt="2021-11-24T13:38:12.830" v="0"/>
          <ac:spMkLst>
            <pc:docMk/>
            <pc:sldMk cId="2925164166" sldId="258"/>
            <ac:spMk id="20" creationId="{1A118E35-1CBF-4863-8497-F4DF1A166D2D}"/>
          </ac:spMkLst>
        </pc:spChg>
        <pc:spChg chg="del">
          <ac:chgData name="최준혁(2017184035)" userId="S::lluxuryl98@kpu.ac.kr::a1b12fc5-ec93-40ea-901a-fe138a92ee0a" providerId="AD" clId="Web-{F935BEA6-FE00-4AC2-97E6-A2223CF439D9}" dt="2021-11-24T13:38:12.830" v="0"/>
          <ac:spMkLst>
            <pc:docMk/>
            <pc:sldMk cId="2925164166" sldId="258"/>
            <ac:spMk id="21" creationId="{6E187274-5DC2-4BE0-AF99-925D6D973550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2.197" v="19"/>
          <ac:spMkLst>
            <pc:docMk/>
            <pc:sldMk cId="2925164166" sldId="258"/>
            <ac:spMk id="22" creationId="{8874A6A9-41FF-4E33-AFA8-F9F81436A59E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24" creationId="{489B7BFD-8F45-4093-AD9C-91B15B0503D9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25" creationId="{331C48F7-8F88-43DC-B1A6-2967CF5AFFE4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26" creationId="{D9DFE8A5-DCEC-4A43-B613-D62AC8C5734F}"/>
          </ac:spMkLst>
        </pc:spChg>
        <pc:spChg chg="add">
          <ac:chgData name="최준혁(2017184035)" userId="S::lluxuryl98@kpu.ac.kr::a1b12fc5-ec93-40ea-901a-fe138a92ee0a" providerId="AD" clId="Web-{F935BEA6-FE00-4AC2-97E6-A2223CF439D9}" dt="2021-11-24T13:44:05.057" v="22"/>
          <ac:spMkLst>
            <pc:docMk/>
            <pc:sldMk cId="2925164166" sldId="258"/>
            <ac:spMk id="28" creationId="{A8DB9CD9-59B1-4D73-BC4C-98796A48EF9B}"/>
          </ac:spMkLst>
        </pc:spChg>
        <pc:spChg chg="add">
          <ac:chgData name="최준혁(2017184035)" userId="S::lluxuryl98@kpu.ac.kr::a1b12fc5-ec93-40ea-901a-fe138a92ee0a" providerId="AD" clId="Web-{F935BEA6-FE00-4AC2-97E6-A2223CF439D9}" dt="2021-11-24T13:44:05.057" v="22"/>
          <ac:spMkLst>
            <pc:docMk/>
            <pc:sldMk cId="2925164166" sldId="258"/>
            <ac:spMk id="29" creationId="{8874A6A9-41FF-4E33-AFA8-F9F81436A59E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33" creationId="{5608F6B8-DDC9-422E-B241-3222341D709C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34" creationId="{26B7664A-BE61-4A65-B937-A31E08B8B9AD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35" creationId="{279CAF82-0ECF-42BE-8F37-F71941E5D410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36" creationId="{14A1FA07-A873-4AB3-8D01-CFEEEA8CA495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37" creationId="{E16C8D8F-10E9-4498-ABDB-0F923F8B6837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38" creationId="{1E5A83E3-8A11-4492-BB6E-F5F2240316FB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44:05.025" v="21"/>
          <ac:spMkLst>
            <pc:docMk/>
            <pc:sldMk cId="2925164166" sldId="258"/>
            <ac:spMk id="39" creationId="{033BC44A-0661-43B4-9C14-FD5963C226AE}"/>
          </ac:spMkLst>
        </pc:spChg>
        <pc:grpChg chg="add del">
          <ac:chgData name="최준혁(2017184035)" userId="S::lluxuryl98@kpu.ac.kr::a1b12fc5-ec93-40ea-901a-fe138a92ee0a" providerId="AD" clId="Web-{F935BEA6-FE00-4AC2-97E6-A2223CF439D9}" dt="2021-11-24T13:44:02.197" v="19"/>
          <ac:grpSpMkLst>
            <pc:docMk/>
            <pc:sldMk cId="2925164166" sldId="258"/>
            <ac:grpSpMk id="23" creationId="{721D730E-1F97-4071-B143-B05E6D2599BC}"/>
          </ac:grpSpMkLst>
        </pc:grpChg>
        <pc:grpChg chg="add del">
          <ac:chgData name="최준혁(2017184035)" userId="S::lluxuryl98@kpu.ac.kr::a1b12fc5-ec93-40ea-901a-fe138a92ee0a" providerId="AD" clId="Web-{F935BEA6-FE00-4AC2-97E6-A2223CF439D9}" dt="2021-11-24T13:44:05.025" v="21"/>
          <ac:grpSpMkLst>
            <pc:docMk/>
            <pc:sldMk cId="2925164166" sldId="258"/>
            <ac:grpSpMk id="27" creationId="{FB9739EB-7F66-433D-841F-AB3CD18700B7}"/>
          </ac:grpSpMkLst>
        </pc:grpChg>
        <pc:grpChg chg="add">
          <ac:chgData name="최준혁(2017184035)" userId="S::lluxuryl98@kpu.ac.kr::a1b12fc5-ec93-40ea-901a-fe138a92ee0a" providerId="AD" clId="Web-{F935BEA6-FE00-4AC2-97E6-A2223CF439D9}" dt="2021-11-24T13:44:05.057" v="22"/>
          <ac:grpSpMkLst>
            <pc:docMk/>
            <pc:sldMk cId="2925164166" sldId="258"/>
            <ac:grpSpMk id="30" creationId="{721D730E-1F97-4071-B143-B05E6D2599BC}"/>
          </ac:grpSpMkLst>
        </pc:grpChg>
      </pc:sldChg>
      <pc:sldChg chg="addSp delSp modSp new del">
        <pc:chgData name="최준혁(2017184035)" userId="S::lluxuryl98@kpu.ac.kr::a1b12fc5-ec93-40ea-901a-fe138a92ee0a" providerId="AD" clId="Web-{F935BEA6-FE00-4AC2-97E6-A2223CF439D9}" dt="2021-11-24T13:39:39.738" v="8"/>
        <pc:sldMkLst>
          <pc:docMk/>
          <pc:sldMk cId="362940158" sldId="259"/>
        </pc:sldMkLst>
        <pc:spChg chg="add del">
          <ac:chgData name="최준혁(2017184035)" userId="S::lluxuryl98@kpu.ac.kr::a1b12fc5-ec93-40ea-901a-fe138a92ee0a" providerId="AD" clId="Web-{F935BEA6-FE00-4AC2-97E6-A2223CF439D9}" dt="2021-11-24T13:39:39.129" v="7"/>
          <ac:spMkLst>
            <pc:docMk/>
            <pc:sldMk cId="362940158" sldId="259"/>
            <ac:spMk id="3" creationId="{63CE8753-769F-40BE-A64D-79E988378B20}"/>
          </ac:spMkLst>
        </pc:spChg>
        <pc:picChg chg="add del mod ord">
          <ac:chgData name="최준혁(2017184035)" userId="S::lluxuryl98@kpu.ac.kr::a1b12fc5-ec93-40ea-901a-fe138a92ee0a" providerId="AD" clId="Web-{F935BEA6-FE00-4AC2-97E6-A2223CF439D9}" dt="2021-11-24T13:39:39.129" v="7"/>
          <ac:picMkLst>
            <pc:docMk/>
            <pc:sldMk cId="362940158" sldId="259"/>
            <ac:picMk id="4" creationId="{173412E6-1FE8-46FD-90B5-9BFA7088DC25}"/>
          </ac:picMkLst>
        </pc:picChg>
      </pc:sldChg>
      <pc:sldChg chg="addSp delSp new del">
        <pc:chgData name="최준혁(2017184035)" userId="S::lluxuryl98@kpu.ac.kr::a1b12fc5-ec93-40ea-901a-fe138a92ee0a" providerId="AD" clId="Web-{F935BEA6-FE00-4AC2-97E6-A2223CF439D9}" dt="2021-11-24T13:40:41.240" v="14"/>
        <pc:sldMkLst>
          <pc:docMk/>
          <pc:sldMk cId="2139350484" sldId="259"/>
        </pc:sldMkLst>
        <pc:spChg chg="add del">
          <ac:chgData name="최준혁(2017184035)" userId="S::lluxuryl98@kpu.ac.kr::a1b12fc5-ec93-40ea-901a-fe138a92ee0a" providerId="AD" clId="Web-{F935BEA6-FE00-4AC2-97E6-A2223CF439D9}" dt="2021-11-24T13:39:46.754" v="12"/>
          <ac:spMkLst>
            <pc:docMk/>
            <pc:sldMk cId="2139350484" sldId="259"/>
            <ac:spMk id="2" creationId="{C06D9E86-5294-432C-87AE-BEFA0532EB79}"/>
          </ac:spMkLst>
        </pc:spChg>
        <pc:spChg chg="add del">
          <ac:chgData name="최준혁(2017184035)" userId="S::lluxuryl98@kpu.ac.kr::a1b12fc5-ec93-40ea-901a-fe138a92ee0a" providerId="AD" clId="Web-{F935BEA6-FE00-4AC2-97E6-A2223CF439D9}" dt="2021-11-24T13:39:46.754" v="13"/>
          <ac:spMkLst>
            <pc:docMk/>
            <pc:sldMk cId="2139350484" sldId="259"/>
            <ac:spMk id="3" creationId="{F9FC379B-B037-40D9-93CC-F28AF7E0E451}"/>
          </ac:spMkLst>
        </pc:spChg>
      </pc:sldChg>
      <pc:sldChg chg="new del">
        <pc:chgData name="최준혁(2017184035)" userId="S::lluxuryl98@kpu.ac.kr::a1b12fc5-ec93-40ea-901a-fe138a92ee0a" providerId="AD" clId="Web-{F935BEA6-FE00-4AC2-97E6-A2223CF439D9}" dt="2021-11-24T13:44:20.151" v="31"/>
        <pc:sldMkLst>
          <pc:docMk/>
          <pc:sldMk cId="2733638532" sldId="259"/>
        </pc:sldMkLst>
      </pc:sldChg>
      <pc:sldChg chg="addSp delSp modSp add replId">
        <pc:chgData name="최준혁(2017184035)" userId="S::lluxuryl98@kpu.ac.kr::a1b12fc5-ec93-40ea-901a-fe138a92ee0a" providerId="AD" clId="Web-{F935BEA6-FE00-4AC2-97E6-A2223CF439D9}" dt="2021-11-24T13:44:33.886" v="48" actId="20577"/>
        <pc:sldMkLst>
          <pc:docMk/>
          <pc:sldMk cId="3367451760" sldId="259"/>
        </pc:sldMkLst>
        <pc:spChg chg="mod">
          <ac:chgData name="최준혁(2017184035)" userId="S::lluxuryl98@kpu.ac.kr::a1b12fc5-ec93-40ea-901a-fe138a92ee0a" providerId="AD" clId="Web-{F935BEA6-FE00-4AC2-97E6-A2223CF439D9}" dt="2021-11-24T13:44:33.886" v="48" actId="20577"/>
          <ac:spMkLst>
            <pc:docMk/>
            <pc:sldMk cId="3367451760" sldId="259"/>
            <ac:spMk id="2" creationId="{18F56096-E2DA-4CBC-AB3E-54B877362AB4}"/>
          </ac:spMkLst>
        </pc:spChg>
        <pc:spChg chg="del">
          <ac:chgData name="최준혁(2017184035)" userId="S::lluxuryl98@kpu.ac.kr::a1b12fc5-ec93-40ea-901a-fe138a92ee0a" providerId="AD" clId="Web-{F935BEA6-FE00-4AC2-97E6-A2223CF439D9}" dt="2021-11-24T13:44:28.479" v="33"/>
          <ac:spMkLst>
            <pc:docMk/>
            <pc:sldMk cId="3367451760" sldId="259"/>
            <ac:spMk id="28" creationId="{A8DB9CD9-59B1-4D73-BC4C-98796A48EF9B}"/>
          </ac:spMkLst>
        </pc:spChg>
        <pc:spChg chg="del">
          <ac:chgData name="최준혁(2017184035)" userId="S::lluxuryl98@kpu.ac.kr::a1b12fc5-ec93-40ea-901a-fe138a92ee0a" providerId="AD" clId="Web-{F935BEA6-FE00-4AC2-97E6-A2223CF439D9}" dt="2021-11-24T13:44:28.479" v="33"/>
          <ac:spMkLst>
            <pc:docMk/>
            <pc:sldMk cId="3367451760" sldId="259"/>
            <ac:spMk id="29" creationId="{8874A6A9-41FF-4E33-AFA8-F9F81436A59E}"/>
          </ac:spMkLst>
        </pc:spChg>
        <pc:spChg chg="add">
          <ac:chgData name="최준혁(2017184035)" userId="S::lluxuryl98@kpu.ac.kr::a1b12fc5-ec93-40ea-901a-fe138a92ee0a" providerId="AD" clId="Web-{F935BEA6-FE00-4AC2-97E6-A2223CF439D9}" dt="2021-11-24T13:44:28.479" v="33"/>
          <ac:spMkLst>
            <pc:docMk/>
            <pc:sldMk cId="3367451760" sldId="259"/>
            <ac:spMk id="49" creationId="{73A25D70-4A55-4F72-B9C5-A69CDBF4DB42}"/>
          </ac:spMkLst>
        </pc:spChg>
        <pc:spChg chg="add">
          <ac:chgData name="최준혁(2017184035)" userId="S::lluxuryl98@kpu.ac.kr::a1b12fc5-ec93-40ea-901a-fe138a92ee0a" providerId="AD" clId="Web-{F935BEA6-FE00-4AC2-97E6-A2223CF439D9}" dt="2021-11-24T13:44:28.479" v="33"/>
          <ac:spMkLst>
            <pc:docMk/>
            <pc:sldMk cId="3367451760" sldId="259"/>
            <ac:spMk id="51" creationId="{54957100-6D8B-4161-9F2F-C0A949EC84C4}"/>
          </ac:spMkLst>
        </pc:spChg>
        <pc:spChg chg="add">
          <ac:chgData name="최준혁(2017184035)" userId="S::lluxuryl98@kpu.ac.kr::a1b12fc5-ec93-40ea-901a-fe138a92ee0a" providerId="AD" clId="Web-{F935BEA6-FE00-4AC2-97E6-A2223CF439D9}" dt="2021-11-24T13:44:28.479" v="33"/>
          <ac:spMkLst>
            <pc:docMk/>
            <pc:sldMk cId="3367451760" sldId="259"/>
            <ac:spMk id="53" creationId="{0BD8B065-EE51-4AE2-A94C-86249998FD7B}"/>
          </ac:spMkLst>
        </pc:spChg>
        <pc:grpChg chg="del">
          <ac:chgData name="최준혁(2017184035)" userId="S::lluxuryl98@kpu.ac.kr::a1b12fc5-ec93-40ea-901a-fe138a92ee0a" providerId="AD" clId="Web-{F935BEA6-FE00-4AC2-97E6-A2223CF439D9}" dt="2021-11-24T13:44:28.479" v="33"/>
          <ac:grpSpMkLst>
            <pc:docMk/>
            <pc:sldMk cId="3367451760" sldId="259"/>
            <ac:grpSpMk id="30" creationId="{721D730E-1F97-4071-B143-B05E6D2599BC}"/>
          </ac:grpSpMkLst>
        </pc:grpChg>
        <pc:grpChg chg="add">
          <ac:chgData name="최준혁(2017184035)" userId="S::lluxuryl98@kpu.ac.kr::a1b12fc5-ec93-40ea-901a-fe138a92ee0a" providerId="AD" clId="Web-{F935BEA6-FE00-4AC2-97E6-A2223CF439D9}" dt="2021-11-24T13:44:28.479" v="33"/>
          <ac:grpSpMkLst>
            <pc:docMk/>
            <pc:sldMk cId="3367451760" sldId="259"/>
            <ac:grpSpMk id="55" creationId="{18999293-B054-4B57-A26F-D04C2BB11338}"/>
          </ac:grpSpMkLst>
        </pc:grpChg>
        <pc:grpChg chg="add">
          <ac:chgData name="최준혁(2017184035)" userId="S::lluxuryl98@kpu.ac.kr::a1b12fc5-ec93-40ea-901a-fe138a92ee0a" providerId="AD" clId="Web-{F935BEA6-FE00-4AC2-97E6-A2223CF439D9}" dt="2021-11-24T13:44:28.479" v="33"/>
          <ac:grpSpMkLst>
            <pc:docMk/>
            <pc:sldMk cId="3367451760" sldId="259"/>
            <ac:grpSpMk id="61" creationId="{761945C4-D997-42F3-B59A-984CF0066715}"/>
          </ac:grpSpMkLst>
        </pc:grpChg>
      </pc:sldChg>
      <pc:sldChg chg="modSp add replId">
        <pc:chgData name="최준혁(2017184035)" userId="S::lluxuryl98@kpu.ac.kr::a1b12fc5-ec93-40ea-901a-fe138a92ee0a" providerId="AD" clId="Web-{F935BEA6-FE00-4AC2-97E6-A2223CF439D9}" dt="2021-11-24T13:44:54.433" v="56" actId="20577"/>
        <pc:sldMkLst>
          <pc:docMk/>
          <pc:sldMk cId="2897300080" sldId="260"/>
        </pc:sldMkLst>
        <pc:spChg chg="mod">
          <ac:chgData name="최준혁(2017184035)" userId="S::lluxuryl98@kpu.ac.kr::a1b12fc5-ec93-40ea-901a-fe138a92ee0a" providerId="AD" clId="Web-{F935BEA6-FE00-4AC2-97E6-A2223CF439D9}" dt="2021-11-24T13:44:54.433" v="56" actId="20577"/>
          <ac:spMkLst>
            <pc:docMk/>
            <pc:sldMk cId="2897300080" sldId="260"/>
            <ac:spMk id="2" creationId="{18F56096-E2DA-4CBC-AB3E-54B877362AB4}"/>
          </ac:spMkLst>
        </pc:spChg>
      </pc:sldChg>
      <pc:sldMasterChg chg="del delSldLayout">
        <pc:chgData name="최준혁(2017184035)" userId="S::lluxuryl98@kpu.ac.kr::a1b12fc5-ec93-40ea-901a-fe138a92ee0a" providerId="AD" clId="Web-{F935BEA6-FE00-4AC2-97E6-A2223CF439D9}" dt="2021-11-24T13:38:12.830" v="0"/>
        <pc:sldMasterMkLst>
          <pc:docMk/>
          <pc:sldMasterMk cId="2934205306" sldId="2147483672"/>
        </pc:sldMasterMkLst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2677140979" sldId="2147483673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2115265793" sldId="2147483674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904574467" sldId="2147483675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1427137286" sldId="2147483676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4288764406" sldId="2147483677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3140251744" sldId="2147483678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363264357" sldId="2147483679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270150314" sldId="2147483680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536082329" sldId="2147483681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1544582379" sldId="2147483682"/>
          </pc:sldLayoutMkLst>
        </pc:sldLayoutChg>
        <pc:sldLayoutChg chg="del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2934205306" sldId="2147483672"/>
            <pc:sldLayoutMk cId="2453318266" sldId="2147483683"/>
          </pc:sldLayoutMkLst>
        </pc:sldLayoutChg>
      </pc:sldMasterChg>
      <pc:sldMasterChg chg="add addSldLayout modSldLayout">
        <pc:chgData name="최준혁(2017184035)" userId="S::lluxuryl98@kpu.ac.kr::a1b12fc5-ec93-40ea-901a-fe138a92ee0a" providerId="AD" clId="Web-{F935BEA6-FE00-4AC2-97E6-A2223CF439D9}" dt="2021-11-24T13:38:12.830" v="0"/>
        <pc:sldMasterMkLst>
          <pc:docMk/>
          <pc:sldMasterMk cId="1773359837" sldId="2147483684"/>
        </pc:sldMasterMkLst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613586059" sldId="2147483685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3295639498" sldId="2147483686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4047869463" sldId="2147483687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1422291639" sldId="2147483688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3433403227" sldId="2147483689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1564649366" sldId="2147483690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1264371177" sldId="2147483691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3049062120" sldId="2147483692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2093464939" sldId="2147483693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944993778" sldId="2147483694"/>
          </pc:sldLayoutMkLst>
        </pc:sldLayoutChg>
        <pc:sldLayoutChg chg="add mod replId">
          <pc:chgData name="최준혁(2017184035)" userId="S::lluxuryl98@kpu.ac.kr::a1b12fc5-ec93-40ea-901a-fe138a92ee0a" providerId="AD" clId="Web-{F935BEA6-FE00-4AC2-97E6-A2223CF439D9}" dt="2021-11-24T13:38:12.830" v="0"/>
          <pc:sldLayoutMkLst>
            <pc:docMk/>
            <pc:sldMasterMk cId="1773359837" sldId="2147483684"/>
            <pc:sldLayoutMk cId="1563521508" sldId="2147483695"/>
          </pc:sldLayoutMkLst>
        </pc:sldLayoutChg>
      </pc:sldMasterChg>
    </pc:docChg>
  </pc:docChgLst>
  <pc:docChgLst>
    <pc:chgData name="최준혁(2017184035)" userId="S::lluxuryl98@kpu.ac.kr::a1b12fc5-ec93-40ea-901a-fe138a92ee0a" providerId="AD" clId="Web-{77D03459-CF3C-4730-938E-36634650CAD9}"/>
    <pc:docChg chg="modSld">
      <pc:chgData name="최준혁(2017184035)" userId="S::lluxuryl98@kpu.ac.kr::a1b12fc5-ec93-40ea-901a-fe138a92ee0a" providerId="AD" clId="Web-{77D03459-CF3C-4730-938E-36634650CAD9}" dt="2022-02-09T05:45:14.666" v="1" actId="1076"/>
      <pc:docMkLst>
        <pc:docMk/>
      </pc:docMkLst>
      <pc:sldChg chg="modSp">
        <pc:chgData name="최준혁(2017184035)" userId="S::lluxuryl98@kpu.ac.kr::a1b12fc5-ec93-40ea-901a-fe138a92ee0a" providerId="AD" clId="Web-{77D03459-CF3C-4730-938E-36634650CAD9}" dt="2022-02-09T05:45:14.666" v="1" actId="1076"/>
        <pc:sldMkLst>
          <pc:docMk/>
          <pc:sldMk cId="2808937656" sldId="292"/>
        </pc:sldMkLst>
        <pc:picChg chg="mod">
          <ac:chgData name="최준혁(2017184035)" userId="S::lluxuryl98@kpu.ac.kr::a1b12fc5-ec93-40ea-901a-fe138a92ee0a" providerId="AD" clId="Web-{77D03459-CF3C-4730-938E-36634650CAD9}" dt="2022-02-09T05:45:14.666" v="1" actId="1076"/>
          <ac:picMkLst>
            <pc:docMk/>
            <pc:sldMk cId="2808937656" sldId="292"/>
            <ac:picMk id="6" creationId="{F778EE5D-3104-487B-BCC1-B789B50A8515}"/>
          </ac:picMkLst>
        </pc:picChg>
      </pc:sldChg>
    </pc:docChg>
  </pc:docChgLst>
  <pc:docChgLst>
    <pc:chgData name="박해성(2017182016)" userId="6befd140-4d2f-4b41-8770-653351dcd989" providerId="ADAL" clId="{B7C5D5D6-160D-4E24-9933-DCEF1600C2B9}"/>
    <pc:docChg chg="undo custSel modSld">
      <pc:chgData name="박해성(2017182016)" userId="6befd140-4d2f-4b41-8770-653351dcd989" providerId="ADAL" clId="{B7C5D5D6-160D-4E24-9933-DCEF1600C2B9}" dt="2021-12-23T08:57:12.301" v="832" actId="478"/>
      <pc:docMkLst>
        <pc:docMk/>
      </pc:docMkLst>
      <pc:sldChg chg="addSp delSp modSp mod">
        <pc:chgData name="박해성(2017182016)" userId="6befd140-4d2f-4b41-8770-653351dcd989" providerId="ADAL" clId="{B7C5D5D6-160D-4E24-9933-DCEF1600C2B9}" dt="2021-12-23T07:53:38.366" v="224" actId="1076"/>
        <pc:sldMkLst>
          <pc:docMk/>
          <pc:sldMk cId="551710621" sldId="274"/>
        </pc:sldMkLst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2" creationId="{20D42378-849A-4620-923A-81AB1F02B926}"/>
          </ac:spMkLst>
        </pc:spChg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3" creationId="{6B18A9EE-EDC7-46C6-87C3-7862BDD74752}"/>
          </ac:spMkLst>
        </pc:spChg>
        <pc:spChg chg="del mod">
          <ac:chgData name="박해성(2017182016)" userId="6befd140-4d2f-4b41-8770-653351dcd989" providerId="ADAL" clId="{B7C5D5D6-160D-4E24-9933-DCEF1600C2B9}" dt="2021-12-23T07:52:34.549" v="217" actId="478"/>
          <ac:spMkLst>
            <pc:docMk/>
            <pc:sldMk cId="551710621" sldId="274"/>
            <ac:spMk id="4" creationId="{FC94B49C-6D5B-4E9B-8638-82ABFEA8D100}"/>
          </ac:spMkLst>
        </pc:spChg>
        <pc:spChg chg="del mod ord">
          <ac:chgData name="박해성(2017182016)" userId="6befd140-4d2f-4b41-8770-653351dcd989" providerId="ADAL" clId="{B7C5D5D6-160D-4E24-9933-DCEF1600C2B9}" dt="2021-12-23T07:42:59.454" v="134" actId="478"/>
          <ac:spMkLst>
            <pc:docMk/>
            <pc:sldMk cId="551710621" sldId="274"/>
            <ac:spMk id="7" creationId="{EC51C609-A3E2-486D-8492-5B32537138DF}"/>
          </ac:spMkLst>
        </pc:spChg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8" creationId="{A836154B-F770-4541-A8D1-9C8A9E767F01}"/>
          </ac:spMkLst>
        </pc:spChg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12" creationId="{5A9CFF03-979A-4CA7-9C0C-4D135233694F}"/>
          </ac:spMkLst>
        </pc:spChg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13" creationId="{38067461-F580-4A46-A2EB-09738673B449}"/>
          </ac:spMkLst>
        </pc:spChg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14" creationId="{51FE26B3-0D25-421E-A729-B5149D425344}"/>
          </ac:spMkLst>
        </pc:spChg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15" creationId="{0098F66E-159E-4531-9D2A-C1B21C3512AA}"/>
          </ac:spMkLst>
        </pc:spChg>
        <pc:spChg chg="add mod topLvl">
          <ac:chgData name="박해성(2017182016)" userId="6befd140-4d2f-4b41-8770-653351dcd989" providerId="ADAL" clId="{B7C5D5D6-160D-4E24-9933-DCEF1600C2B9}" dt="2021-12-23T07:53:23.782" v="222" actId="1076"/>
          <ac:spMkLst>
            <pc:docMk/>
            <pc:sldMk cId="551710621" sldId="274"/>
            <ac:spMk id="20" creationId="{BBAEDC82-E669-4764-B713-B3BCF8BC7261}"/>
          </ac:spMkLst>
        </pc:spChg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23" creationId="{73F021AA-BD06-4C7D-B60D-590776B434F2}"/>
          </ac:spMkLst>
        </pc:spChg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24" creationId="{589BEF2B-C307-4D43-AC8C-B90AD77992AE}"/>
          </ac:spMkLst>
        </pc:spChg>
        <pc:spChg chg="mod">
          <ac:chgData name="박해성(2017182016)" userId="6befd140-4d2f-4b41-8770-653351dcd989" providerId="ADAL" clId="{B7C5D5D6-160D-4E24-9933-DCEF1600C2B9}" dt="2021-12-23T07:48:06.805" v="169" actId="1076"/>
          <ac:spMkLst>
            <pc:docMk/>
            <pc:sldMk cId="551710621" sldId="274"/>
            <ac:spMk id="39" creationId="{88A381DB-CD24-4D44-84E0-860218A52D46}"/>
          </ac:spMkLst>
        </pc:spChg>
        <pc:spChg chg="mod">
          <ac:chgData name="박해성(2017182016)" userId="6befd140-4d2f-4b41-8770-653351dcd989" providerId="ADAL" clId="{B7C5D5D6-160D-4E24-9933-DCEF1600C2B9}" dt="2021-12-23T07:42:48.732" v="131" actId="1076"/>
          <ac:spMkLst>
            <pc:docMk/>
            <pc:sldMk cId="551710621" sldId="274"/>
            <ac:spMk id="42" creationId="{25292439-2FFB-4D73-A807-92B06E03D3ED}"/>
          </ac:spMkLst>
        </pc:spChg>
        <pc:spChg chg="add mod">
          <ac:chgData name="박해성(2017182016)" userId="6befd140-4d2f-4b41-8770-653351dcd989" providerId="ADAL" clId="{B7C5D5D6-160D-4E24-9933-DCEF1600C2B9}" dt="2021-12-23T07:53:33.654" v="223" actId="1076"/>
          <ac:spMkLst>
            <pc:docMk/>
            <pc:sldMk cId="551710621" sldId="274"/>
            <ac:spMk id="43" creationId="{C715410F-CDA9-41FE-A817-181357D50EE8}"/>
          </ac:spMkLst>
        </pc:spChg>
        <pc:spChg chg="add del mod">
          <ac:chgData name="박해성(2017182016)" userId="6befd140-4d2f-4b41-8770-653351dcd989" providerId="ADAL" clId="{B7C5D5D6-160D-4E24-9933-DCEF1600C2B9}" dt="2021-12-23T07:45:12.161" v="138" actId="478"/>
          <ac:spMkLst>
            <pc:docMk/>
            <pc:sldMk cId="551710621" sldId="274"/>
            <ac:spMk id="48" creationId="{A1745B82-B29B-4686-BE46-B7D18470557A}"/>
          </ac:spMkLst>
        </pc:spChg>
        <pc:spChg chg="add mod">
          <ac:chgData name="박해성(2017182016)" userId="6befd140-4d2f-4b41-8770-653351dcd989" providerId="ADAL" clId="{B7C5D5D6-160D-4E24-9933-DCEF1600C2B9}" dt="2021-12-23T07:51:03.456" v="205" actId="1076"/>
          <ac:spMkLst>
            <pc:docMk/>
            <pc:sldMk cId="551710621" sldId="274"/>
            <ac:spMk id="52" creationId="{E6DD203C-BB91-4B85-AA93-D8864A64EA61}"/>
          </ac:spMkLst>
        </pc:spChg>
        <pc:spChg chg="add mod">
          <ac:chgData name="박해성(2017182016)" userId="6befd140-4d2f-4b41-8770-653351dcd989" providerId="ADAL" clId="{B7C5D5D6-160D-4E24-9933-DCEF1600C2B9}" dt="2021-12-23T07:51:49.811" v="213" actId="14100"/>
          <ac:spMkLst>
            <pc:docMk/>
            <pc:sldMk cId="551710621" sldId="274"/>
            <ac:spMk id="66" creationId="{7984F175-D19D-4295-A148-724771665496}"/>
          </ac:spMkLst>
        </pc:spChg>
        <pc:grpChg chg="add del mod">
          <ac:chgData name="박해성(2017182016)" userId="6befd140-4d2f-4b41-8770-653351dcd989" providerId="ADAL" clId="{B7C5D5D6-160D-4E24-9933-DCEF1600C2B9}" dt="2021-12-23T07:41:04.826" v="103" actId="165"/>
          <ac:grpSpMkLst>
            <pc:docMk/>
            <pc:sldMk cId="551710621" sldId="274"/>
            <ac:grpSpMk id="27" creationId="{95427429-ECE9-401A-A1B6-F50858AAB350}"/>
          </ac:grpSpMkLst>
        </pc:grpChg>
        <pc:grpChg chg="add del mod">
          <ac:chgData name="박해성(2017182016)" userId="6befd140-4d2f-4b41-8770-653351dcd989" providerId="ADAL" clId="{B7C5D5D6-160D-4E24-9933-DCEF1600C2B9}" dt="2021-12-23T07:48:15.185" v="171" actId="165"/>
          <ac:grpSpMkLst>
            <pc:docMk/>
            <pc:sldMk cId="551710621" sldId="274"/>
            <ac:grpSpMk id="73" creationId="{BC6FDC3B-C872-48BD-9A28-D432205430F8}"/>
          </ac:grpSpMkLst>
        </pc:grpChg>
        <pc:picChg chg="mod">
          <ac:chgData name="박해성(2017182016)" userId="6befd140-4d2f-4b41-8770-653351dcd989" providerId="ADAL" clId="{B7C5D5D6-160D-4E24-9933-DCEF1600C2B9}" dt="2021-12-23T07:42:48.732" v="131" actId="1076"/>
          <ac:picMkLst>
            <pc:docMk/>
            <pc:sldMk cId="551710621" sldId="274"/>
            <ac:picMk id="5" creationId="{3F40618D-A39C-4188-8E85-2A18ED825B02}"/>
          </ac:picMkLst>
        </pc:picChg>
        <pc:picChg chg="mod">
          <ac:chgData name="박해성(2017182016)" userId="6befd140-4d2f-4b41-8770-653351dcd989" providerId="ADAL" clId="{B7C5D5D6-160D-4E24-9933-DCEF1600C2B9}" dt="2021-12-23T07:42:48.732" v="131" actId="1076"/>
          <ac:picMkLst>
            <pc:docMk/>
            <pc:sldMk cId="551710621" sldId="274"/>
            <ac:picMk id="6" creationId="{D57BA2C9-6D16-419F-9666-DE92404D2CF8}"/>
          </ac:picMkLst>
        </pc:picChg>
        <pc:cxnChg chg="add mod topLvl">
          <ac:chgData name="박해성(2017182016)" userId="6befd140-4d2f-4b41-8770-653351dcd989" providerId="ADAL" clId="{B7C5D5D6-160D-4E24-9933-DCEF1600C2B9}" dt="2021-12-23T07:53:23.782" v="222" actId="1076"/>
          <ac:cxnSpMkLst>
            <pc:docMk/>
            <pc:sldMk cId="551710621" sldId="274"/>
            <ac:cxnSpMk id="21" creationId="{C5A5B90B-DCA2-4206-A1EF-FFC4B5B174CD}"/>
          </ac:cxnSpMkLst>
        </pc:cxnChg>
        <pc:cxnChg chg="add mod topLvl">
          <ac:chgData name="박해성(2017182016)" userId="6befd140-4d2f-4b41-8770-653351dcd989" providerId="ADAL" clId="{B7C5D5D6-160D-4E24-9933-DCEF1600C2B9}" dt="2021-12-23T07:53:23.782" v="222" actId="1076"/>
          <ac:cxnSpMkLst>
            <pc:docMk/>
            <pc:sldMk cId="551710621" sldId="274"/>
            <ac:cxnSpMk id="22" creationId="{2B3DD40D-8F08-437F-882D-5D218B762FEF}"/>
          </ac:cxnSpMkLst>
        </pc:cxnChg>
        <pc:cxnChg chg="add mod topLvl">
          <ac:chgData name="박해성(2017182016)" userId="6befd140-4d2f-4b41-8770-653351dcd989" providerId="ADAL" clId="{B7C5D5D6-160D-4E24-9933-DCEF1600C2B9}" dt="2021-12-23T07:53:05.594" v="219" actId="14100"/>
          <ac:cxnSpMkLst>
            <pc:docMk/>
            <pc:sldMk cId="551710621" sldId="274"/>
            <ac:cxnSpMk id="25" creationId="{6D2F6E9E-DF97-48B5-AB3B-60201B7DD69B}"/>
          </ac:cxnSpMkLst>
        </pc:cxnChg>
        <pc:cxnChg chg="add mod topLvl">
          <ac:chgData name="박해성(2017182016)" userId="6befd140-4d2f-4b41-8770-653351dcd989" providerId="ADAL" clId="{B7C5D5D6-160D-4E24-9933-DCEF1600C2B9}" dt="2021-12-23T07:53:01.889" v="218" actId="14100"/>
          <ac:cxnSpMkLst>
            <pc:docMk/>
            <pc:sldMk cId="551710621" sldId="274"/>
            <ac:cxnSpMk id="26" creationId="{0913069A-EE8C-4DED-B1CA-15F366F92D26}"/>
          </ac:cxnSpMkLst>
        </pc:cxnChg>
        <pc:cxnChg chg="add mod">
          <ac:chgData name="박해성(2017182016)" userId="6befd140-4d2f-4b41-8770-653351dcd989" providerId="ADAL" clId="{B7C5D5D6-160D-4E24-9933-DCEF1600C2B9}" dt="2021-12-23T07:53:33.654" v="223" actId="1076"/>
          <ac:cxnSpMkLst>
            <pc:docMk/>
            <pc:sldMk cId="551710621" sldId="274"/>
            <ac:cxnSpMk id="44" creationId="{73ED2C62-20F3-4093-A858-DAA615EA26C9}"/>
          </ac:cxnSpMkLst>
        </pc:cxnChg>
        <pc:cxnChg chg="add mod">
          <ac:chgData name="박해성(2017182016)" userId="6befd140-4d2f-4b41-8770-653351dcd989" providerId="ADAL" clId="{B7C5D5D6-160D-4E24-9933-DCEF1600C2B9}" dt="2021-12-23T07:53:33.654" v="223" actId="1076"/>
          <ac:cxnSpMkLst>
            <pc:docMk/>
            <pc:sldMk cId="551710621" sldId="274"/>
            <ac:cxnSpMk id="45" creationId="{E2A545DD-479C-488C-B567-602992128C19}"/>
          </ac:cxnSpMkLst>
        </pc:cxnChg>
        <pc:cxnChg chg="add mod">
          <ac:chgData name="박해성(2017182016)" userId="6befd140-4d2f-4b41-8770-653351dcd989" providerId="ADAL" clId="{B7C5D5D6-160D-4E24-9933-DCEF1600C2B9}" dt="2021-12-23T07:53:08.065" v="220" actId="14100"/>
          <ac:cxnSpMkLst>
            <pc:docMk/>
            <pc:sldMk cId="551710621" sldId="274"/>
            <ac:cxnSpMk id="46" creationId="{C87F9DC0-32E4-4973-8D3E-1EA634E774D3}"/>
          </ac:cxnSpMkLst>
        </pc:cxnChg>
        <pc:cxnChg chg="add mod">
          <ac:chgData name="박해성(2017182016)" userId="6befd140-4d2f-4b41-8770-653351dcd989" providerId="ADAL" clId="{B7C5D5D6-160D-4E24-9933-DCEF1600C2B9}" dt="2021-12-23T07:53:38.366" v="224" actId="1076"/>
          <ac:cxnSpMkLst>
            <pc:docMk/>
            <pc:sldMk cId="551710621" sldId="274"/>
            <ac:cxnSpMk id="47" creationId="{094FA4BE-A4D4-41C2-9B78-71AD9E2B1FF0}"/>
          </ac:cxnSpMkLst>
        </pc:cxnChg>
        <pc:cxnChg chg="add del mod">
          <ac:chgData name="박해성(2017182016)" userId="6befd140-4d2f-4b41-8770-653351dcd989" providerId="ADAL" clId="{B7C5D5D6-160D-4E24-9933-DCEF1600C2B9}" dt="2021-12-23T07:45:12.161" v="138" actId="478"/>
          <ac:cxnSpMkLst>
            <pc:docMk/>
            <pc:sldMk cId="551710621" sldId="274"/>
            <ac:cxnSpMk id="49" creationId="{76B406CF-F594-4E60-B60A-F567FF47AAA3}"/>
          </ac:cxnSpMkLst>
        </pc:cxnChg>
        <pc:cxnChg chg="add del mod">
          <ac:chgData name="박해성(2017182016)" userId="6befd140-4d2f-4b41-8770-653351dcd989" providerId="ADAL" clId="{B7C5D5D6-160D-4E24-9933-DCEF1600C2B9}" dt="2021-12-23T07:45:12.161" v="138" actId="478"/>
          <ac:cxnSpMkLst>
            <pc:docMk/>
            <pc:sldMk cId="551710621" sldId="274"/>
            <ac:cxnSpMk id="50" creationId="{27E2DA29-DFD3-4C74-9FDA-6DEF95215382}"/>
          </ac:cxnSpMkLst>
        </pc:cxnChg>
        <pc:cxnChg chg="add del mod">
          <ac:chgData name="박해성(2017182016)" userId="6befd140-4d2f-4b41-8770-653351dcd989" providerId="ADAL" clId="{B7C5D5D6-160D-4E24-9933-DCEF1600C2B9}" dt="2021-12-23T07:45:12.161" v="138" actId="478"/>
          <ac:cxnSpMkLst>
            <pc:docMk/>
            <pc:sldMk cId="551710621" sldId="274"/>
            <ac:cxnSpMk id="51" creationId="{14AE7022-BAF1-4033-88E4-927E664233E5}"/>
          </ac:cxnSpMkLst>
        </pc:cxnChg>
        <pc:cxnChg chg="add mod">
          <ac:chgData name="박해성(2017182016)" userId="6befd140-4d2f-4b41-8770-653351dcd989" providerId="ADAL" clId="{B7C5D5D6-160D-4E24-9933-DCEF1600C2B9}" dt="2021-12-23T07:51:11.702" v="208" actId="14100"/>
          <ac:cxnSpMkLst>
            <pc:docMk/>
            <pc:sldMk cId="551710621" sldId="274"/>
            <ac:cxnSpMk id="53" creationId="{252884F7-D841-4923-8481-A888E763F38C}"/>
          </ac:cxnSpMkLst>
        </pc:cxnChg>
        <pc:cxnChg chg="add mod">
          <ac:chgData name="박해성(2017182016)" userId="6befd140-4d2f-4b41-8770-653351dcd989" providerId="ADAL" clId="{B7C5D5D6-160D-4E24-9933-DCEF1600C2B9}" dt="2021-12-23T07:51:14.869" v="209" actId="14100"/>
          <ac:cxnSpMkLst>
            <pc:docMk/>
            <pc:sldMk cId="551710621" sldId="274"/>
            <ac:cxnSpMk id="54" creationId="{B8DF56AF-B4C6-4894-AC7A-DE888C6B8040}"/>
          </ac:cxnSpMkLst>
        </pc:cxnChg>
        <pc:cxnChg chg="add mod">
          <ac:chgData name="박해성(2017182016)" userId="6befd140-4d2f-4b41-8770-653351dcd989" providerId="ADAL" clId="{B7C5D5D6-160D-4E24-9933-DCEF1600C2B9}" dt="2021-12-23T07:51:10.004" v="207" actId="1076"/>
          <ac:cxnSpMkLst>
            <pc:docMk/>
            <pc:sldMk cId="551710621" sldId="274"/>
            <ac:cxnSpMk id="55" creationId="{C58A5321-0545-4F7B-B77B-BCB08EB7EA0A}"/>
          </ac:cxnSpMkLst>
        </pc:cxnChg>
        <pc:cxnChg chg="add mod">
          <ac:chgData name="박해성(2017182016)" userId="6befd140-4d2f-4b41-8770-653351dcd989" providerId="ADAL" clId="{B7C5D5D6-160D-4E24-9933-DCEF1600C2B9}" dt="2021-12-23T07:51:07.319" v="206" actId="1076"/>
          <ac:cxnSpMkLst>
            <pc:docMk/>
            <pc:sldMk cId="551710621" sldId="274"/>
            <ac:cxnSpMk id="56" creationId="{DE7DF70E-6192-48BF-9090-DB48E3E05C99}"/>
          </ac:cxnSpMkLst>
        </pc:cxnChg>
        <pc:cxnChg chg="add del mod">
          <ac:chgData name="박해성(2017182016)" userId="6befd140-4d2f-4b41-8770-653351dcd989" providerId="ADAL" clId="{B7C5D5D6-160D-4E24-9933-DCEF1600C2B9}" dt="2021-12-23T07:46:35.833" v="152"/>
          <ac:cxnSpMkLst>
            <pc:docMk/>
            <pc:sldMk cId="551710621" sldId="274"/>
            <ac:cxnSpMk id="62" creationId="{86077514-5DB8-4D9B-954B-AF164E43097E}"/>
          </ac:cxnSpMkLst>
        </pc:cxnChg>
        <pc:cxnChg chg="add del mod">
          <ac:chgData name="박해성(2017182016)" userId="6befd140-4d2f-4b41-8770-653351dcd989" providerId="ADAL" clId="{B7C5D5D6-160D-4E24-9933-DCEF1600C2B9}" dt="2021-12-23T07:46:35.833" v="152"/>
          <ac:cxnSpMkLst>
            <pc:docMk/>
            <pc:sldMk cId="551710621" sldId="274"/>
            <ac:cxnSpMk id="63" creationId="{54550516-3C25-428C-BA34-92C81230B124}"/>
          </ac:cxnSpMkLst>
        </pc:cxnChg>
        <pc:cxnChg chg="add del mod">
          <ac:chgData name="박해성(2017182016)" userId="6befd140-4d2f-4b41-8770-653351dcd989" providerId="ADAL" clId="{B7C5D5D6-160D-4E24-9933-DCEF1600C2B9}" dt="2021-12-23T07:46:35.833" v="152"/>
          <ac:cxnSpMkLst>
            <pc:docMk/>
            <pc:sldMk cId="551710621" sldId="274"/>
            <ac:cxnSpMk id="64" creationId="{8242C7D0-674D-4220-9029-0232F217132B}"/>
          </ac:cxnSpMkLst>
        </pc:cxnChg>
        <pc:cxnChg chg="add del mod">
          <ac:chgData name="박해성(2017182016)" userId="6befd140-4d2f-4b41-8770-653351dcd989" providerId="ADAL" clId="{B7C5D5D6-160D-4E24-9933-DCEF1600C2B9}" dt="2021-12-23T07:46:35.833" v="152"/>
          <ac:cxnSpMkLst>
            <pc:docMk/>
            <pc:sldMk cId="551710621" sldId="274"/>
            <ac:cxnSpMk id="65" creationId="{02D1022C-79F7-48DB-A359-3E4B485AFACE}"/>
          </ac:cxnSpMkLst>
        </pc:cxnChg>
        <pc:cxnChg chg="add mod topLvl">
          <ac:chgData name="박해성(2017182016)" userId="6befd140-4d2f-4b41-8770-653351dcd989" providerId="ADAL" clId="{B7C5D5D6-160D-4E24-9933-DCEF1600C2B9}" dt="2021-12-23T07:52:22.287" v="216" actId="14100"/>
          <ac:cxnSpMkLst>
            <pc:docMk/>
            <pc:sldMk cId="551710621" sldId="274"/>
            <ac:cxnSpMk id="67" creationId="{642B3DA5-51FC-4AA3-8871-444EDA25BC95}"/>
          </ac:cxnSpMkLst>
        </pc:cxnChg>
        <pc:cxnChg chg="add mod topLvl">
          <ac:chgData name="박해성(2017182016)" userId="6befd140-4d2f-4b41-8770-653351dcd989" providerId="ADAL" clId="{B7C5D5D6-160D-4E24-9933-DCEF1600C2B9}" dt="2021-12-23T07:51:49.811" v="213" actId="14100"/>
          <ac:cxnSpMkLst>
            <pc:docMk/>
            <pc:sldMk cId="551710621" sldId="274"/>
            <ac:cxnSpMk id="68" creationId="{0E9E8996-05DE-4525-A5F1-B0503421B778}"/>
          </ac:cxnSpMkLst>
        </pc:cxnChg>
        <pc:cxnChg chg="add mod topLvl">
          <ac:chgData name="박해성(2017182016)" userId="6befd140-4d2f-4b41-8770-653351dcd989" providerId="ADAL" clId="{B7C5D5D6-160D-4E24-9933-DCEF1600C2B9}" dt="2021-12-23T07:52:20.808" v="215" actId="1076"/>
          <ac:cxnSpMkLst>
            <pc:docMk/>
            <pc:sldMk cId="551710621" sldId="274"/>
            <ac:cxnSpMk id="69" creationId="{F3C09AE9-60E0-4414-8010-6A94D2E5F547}"/>
          </ac:cxnSpMkLst>
        </pc:cxnChg>
        <pc:cxnChg chg="add mod topLvl">
          <ac:chgData name="박해성(2017182016)" userId="6befd140-4d2f-4b41-8770-653351dcd989" providerId="ADAL" clId="{B7C5D5D6-160D-4E24-9933-DCEF1600C2B9}" dt="2021-12-23T07:51:49.811" v="213" actId="14100"/>
          <ac:cxnSpMkLst>
            <pc:docMk/>
            <pc:sldMk cId="551710621" sldId="274"/>
            <ac:cxnSpMk id="70" creationId="{6D4963B3-E0CA-4D9A-8B42-D1C3C5AF139C}"/>
          </ac:cxnSpMkLst>
        </pc:cxnChg>
      </pc:sldChg>
      <pc:sldChg chg="addSp delSp modSp mod">
        <pc:chgData name="박해성(2017182016)" userId="6befd140-4d2f-4b41-8770-653351dcd989" providerId="ADAL" clId="{B7C5D5D6-160D-4E24-9933-DCEF1600C2B9}" dt="2021-12-23T08:39:05.373" v="809" actId="207"/>
        <pc:sldMkLst>
          <pc:docMk/>
          <pc:sldMk cId="3804464220" sldId="277"/>
        </pc:sldMkLst>
        <pc:spChg chg="add del mod">
          <ac:chgData name="박해성(2017182016)" userId="6befd140-4d2f-4b41-8770-653351dcd989" providerId="ADAL" clId="{B7C5D5D6-160D-4E24-9933-DCEF1600C2B9}" dt="2021-12-23T08:34:08.032" v="330" actId="478"/>
          <ac:spMkLst>
            <pc:docMk/>
            <pc:sldMk cId="3804464220" sldId="277"/>
            <ac:spMk id="3" creationId="{7C20EACD-2ED2-454B-9DBF-02F51A173F6D}"/>
          </ac:spMkLst>
        </pc:spChg>
        <pc:spChg chg="add del mod">
          <ac:chgData name="박해성(2017182016)" userId="6befd140-4d2f-4b41-8770-653351dcd989" providerId="ADAL" clId="{B7C5D5D6-160D-4E24-9933-DCEF1600C2B9}" dt="2021-12-23T08:36:00.230" v="786" actId="478"/>
          <ac:spMkLst>
            <pc:docMk/>
            <pc:sldMk cId="3804464220" sldId="277"/>
            <ac:spMk id="4" creationId="{CFC34497-7AFF-4BDC-8039-ACBB23DB828A}"/>
          </ac:spMkLst>
        </pc:spChg>
        <pc:spChg chg="add del mod">
          <ac:chgData name="박해성(2017182016)" userId="6befd140-4d2f-4b41-8770-653351dcd989" providerId="ADAL" clId="{B7C5D5D6-160D-4E24-9933-DCEF1600C2B9}" dt="2021-12-23T08:36:09.171" v="788" actId="478"/>
          <ac:spMkLst>
            <pc:docMk/>
            <pc:sldMk cId="3804464220" sldId="277"/>
            <ac:spMk id="5" creationId="{8BF6242F-235C-4A22-BE6B-DE929A9B742B}"/>
          </ac:spMkLst>
        </pc:spChg>
        <pc:spChg chg="mod">
          <ac:chgData name="박해성(2017182016)" userId="6befd140-4d2f-4b41-8770-653351dcd989" providerId="ADAL" clId="{B7C5D5D6-160D-4E24-9933-DCEF1600C2B9}" dt="2021-12-23T07:59:22.447" v="271" actId="20577"/>
          <ac:spMkLst>
            <pc:docMk/>
            <pc:sldMk cId="3804464220" sldId="277"/>
            <ac:spMk id="50" creationId="{F372C93F-568A-41C6-9F9E-977533A85DC9}"/>
          </ac:spMkLst>
        </pc:spChg>
        <pc:picChg chg="add mod">
          <ac:chgData name="박해성(2017182016)" userId="6befd140-4d2f-4b41-8770-653351dcd989" providerId="ADAL" clId="{B7C5D5D6-160D-4E24-9933-DCEF1600C2B9}" dt="2021-12-23T08:39:05.373" v="809" actId="207"/>
          <ac:picMkLst>
            <pc:docMk/>
            <pc:sldMk cId="3804464220" sldId="277"/>
            <ac:picMk id="7" creationId="{514EDD6D-8B1B-48DF-89F7-094A7BC2350D}"/>
          </ac:picMkLst>
        </pc:picChg>
        <pc:picChg chg="add mod">
          <ac:chgData name="박해성(2017182016)" userId="6befd140-4d2f-4b41-8770-653351dcd989" providerId="ADAL" clId="{B7C5D5D6-160D-4E24-9933-DCEF1600C2B9}" dt="2021-12-23T08:39:05.373" v="809" actId="207"/>
          <ac:picMkLst>
            <pc:docMk/>
            <pc:sldMk cId="3804464220" sldId="277"/>
            <ac:picMk id="26" creationId="{139CF855-B8F4-4430-92DA-1304914CD8F6}"/>
          </ac:picMkLst>
        </pc:picChg>
        <pc:picChg chg="add mod">
          <ac:chgData name="박해성(2017182016)" userId="6befd140-4d2f-4b41-8770-653351dcd989" providerId="ADAL" clId="{B7C5D5D6-160D-4E24-9933-DCEF1600C2B9}" dt="2021-12-23T08:39:05.373" v="809" actId="207"/>
          <ac:picMkLst>
            <pc:docMk/>
            <pc:sldMk cId="3804464220" sldId="277"/>
            <ac:picMk id="27" creationId="{7C0D1978-7BD7-44F5-B2FE-B5D17C0242F9}"/>
          </ac:picMkLst>
        </pc:picChg>
        <pc:picChg chg="add mod">
          <ac:chgData name="박해성(2017182016)" userId="6befd140-4d2f-4b41-8770-653351dcd989" providerId="ADAL" clId="{B7C5D5D6-160D-4E24-9933-DCEF1600C2B9}" dt="2021-12-23T08:39:05.373" v="809" actId="207"/>
          <ac:picMkLst>
            <pc:docMk/>
            <pc:sldMk cId="3804464220" sldId="277"/>
            <ac:picMk id="28" creationId="{71C12294-8080-4AF9-9C09-2827ACAFB3DB}"/>
          </ac:picMkLst>
        </pc:picChg>
      </pc:sldChg>
      <pc:sldChg chg="addSp delSp modSp">
        <pc:chgData name="박해성(2017182016)" userId="6befd140-4d2f-4b41-8770-653351dcd989" providerId="ADAL" clId="{B7C5D5D6-160D-4E24-9933-DCEF1600C2B9}" dt="2021-12-23T08:57:12.301" v="832" actId="478"/>
        <pc:sldMkLst>
          <pc:docMk/>
          <pc:sldMk cId="3209660848" sldId="283"/>
        </pc:sldMkLst>
        <pc:picChg chg="add del mod">
          <ac:chgData name="박해성(2017182016)" userId="6befd140-4d2f-4b41-8770-653351dcd989" providerId="ADAL" clId="{B7C5D5D6-160D-4E24-9933-DCEF1600C2B9}" dt="2021-12-23T08:57:12.301" v="832" actId="478"/>
          <ac:picMkLst>
            <pc:docMk/>
            <pc:sldMk cId="3209660848" sldId="283"/>
            <ac:picMk id="3" creationId="{AEBAD5CA-8DD2-4B7A-AF19-AD62C5009A96}"/>
          </ac:picMkLst>
        </pc:picChg>
      </pc:sldChg>
      <pc:sldChg chg="addSp delSp modSp mod">
        <pc:chgData name="박해성(2017182016)" userId="6befd140-4d2f-4b41-8770-653351dcd989" providerId="ADAL" clId="{B7C5D5D6-160D-4E24-9933-DCEF1600C2B9}" dt="2021-12-23T08:45:47.380" v="824" actId="21"/>
        <pc:sldMkLst>
          <pc:docMk/>
          <pc:sldMk cId="2808937656" sldId="292"/>
        </pc:sldMkLst>
        <pc:spChg chg="add mod">
          <ac:chgData name="박해성(2017182016)" userId="6befd140-4d2f-4b41-8770-653351dcd989" providerId="ADAL" clId="{B7C5D5D6-160D-4E24-9933-DCEF1600C2B9}" dt="2021-12-23T07:54:20.949" v="229" actId="1076"/>
          <ac:spMkLst>
            <pc:docMk/>
            <pc:sldMk cId="2808937656" sldId="292"/>
            <ac:spMk id="3" creationId="{04B04E17-AD1E-486C-AF5D-42E86CE4E032}"/>
          </ac:spMkLst>
        </pc:spChg>
        <pc:spChg chg="add del mod">
          <ac:chgData name="박해성(2017182016)" userId="6befd140-4d2f-4b41-8770-653351dcd989" providerId="ADAL" clId="{B7C5D5D6-160D-4E24-9933-DCEF1600C2B9}" dt="2021-12-23T07:24:01.244" v="66" actId="478"/>
          <ac:spMkLst>
            <pc:docMk/>
            <pc:sldMk cId="2808937656" sldId="292"/>
            <ac:spMk id="32" creationId="{9F4DC79D-DA2D-4CB0-A6D0-A99BDBB1A2FD}"/>
          </ac:spMkLst>
        </pc:spChg>
        <pc:spChg chg="add mod">
          <ac:chgData name="박해성(2017182016)" userId="6befd140-4d2f-4b41-8770-653351dcd989" providerId="ADAL" clId="{B7C5D5D6-160D-4E24-9933-DCEF1600C2B9}" dt="2021-12-23T07:24:40.828" v="74" actId="1076"/>
          <ac:spMkLst>
            <pc:docMk/>
            <pc:sldMk cId="2808937656" sldId="292"/>
            <ac:spMk id="36" creationId="{FA3E4BA7-EB4D-461B-9B92-55600C9E4645}"/>
          </ac:spMkLst>
        </pc:spChg>
        <pc:spChg chg="add del mod">
          <ac:chgData name="박해성(2017182016)" userId="6befd140-4d2f-4b41-8770-653351dcd989" providerId="ADAL" clId="{B7C5D5D6-160D-4E24-9933-DCEF1600C2B9}" dt="2021-12-23T07:25:16.236" v="81"/>
          <ac:spMkLst>
            <pc:docMk/>
            <pc:sldMk cId="2808937656" sldId="292"/>
            <ac:spMk id="47" creationId="{BC422A82-D446-45E8-8087-7319232B96A2}"/>
          </ac:spMkLst>
        </pc:spChg>
        <pc:spChg chg="add mod">
          <ac:chgData name="박해성(2017182016)" userId="6befd140-4d2f-4b41-8770-653351dcd989" providerId="ADAL" clId="{B7C5D5D6-160D-4E24-9933-DCEF1600C2B9}" dt="2021-12-23T07:55:29.607" v="240" actId="1076"/>
          <ac:spMkLst>
            <pc:docMk/>
            <pc:sldMk cId="2808937656" sldId="292"/>
            <ac:spMk id="51" creationId="{6675583B-EBD3-4355-821B-4A6970E2817D}"/>
          </ac:spMkLst>
        </pc:spChg>
        <pc:spChg chg="add del">
          <ac:chgData name="박해성(2017182016)" userId="6befd140-4d2f-4b41-8770-653351dcd989" providerId="ADAL" clId="{B7C5D5D6-160D-4E24-9933-DCEF1600C2B9}" dt="2021-12-23T07:54:54.908" v="236" actId="22"/>
          <ac:spMkLst>
            <pc:docMk/>
            <pc:sldMk cId="2808937656" sldId="292"/>
            <ac:spMk id="61" creationId="{F622853A-9199-4D29-8B08-0929E3A39DE3}"/>
          </ac:spMkLst>
        </pc:spChg>
        <pc:spChg chg="add del mod">
          <ac:chgData name="박해성(2017182016)" userId="6befd140-4d2f-4b41-8770-653351dcd989" providerId="ADAL" clId="{B7C5D5D6-160D-4E24-9933-DCEF1600C2B9}" dt="2021-12-23T08:44:24.731" v="813" actId="478"/>
          <ac:spMkLst>
            <pc:docMk/>
            <pc:sldMk cId="2808937656" sldId="292"/>
            <ac:spMk id="63" creationId="{742B4323-DF80-455F-A199-35F0C116DFDD}"/>
          </ac:spMkLst>
        </pc:spChg>
        <pc:picChg chg="add del mod">
          <ac:chgData name="박해성(2017182016)" userId="6befd140-4d2f-4b41-8770-653351dcd989" providerId="ADAL" clId="{B7C5D5D6-160D-4E24-9933-DCEF1600C2B9}" dt="2021-12-23T08:45:47.380" v="824" actId="21"/>
          <ac:picMkLst>
            <pc:docMk/>
            <pc:sldMk cId="2808937656" sldId="292"/>
            <ac:picMk id="64" creationId="{03AE8ECC-5789-4A62-875A-B904B8A3A2DD}"/>
          </ac:picMkLst>
        </pc:picChg>
        <pc:cxnChg chg="add mod">
          <ac:chgData name="박해성(2017182016)" userId="6befd140-4d2f-4b41-8770-653351dcd989" providerId="ADAL" clId="{B7C5D5D6-160D-4E24-9933-DCEF1600C2B9}" dt="2021-12-23T07:54:20.949" v="229" actId="1076"/>
          <ac:cxnSpMkLst>
            <pc:docMk/>
            <pc:sldMk cId="2808937656" sldId="292"/>
            <ac:cxnSpMk id="8" creationId="{4D8065F0-C38C-414D-8EEA-19DF30FFB574}"/>
          </ac:cxnSpMkLst>
        </pc:cxnChg>
        <pc:cxnChg chg="add mod">
          <ac:chgData name="박해성(2017182016)" userId="6befd140-4d2f-4b41-8770-653351dcd989" providerId="ADAL" clId="{B7C5D5D6-160D-4E24-9933-DCEF1600C2B9}" dt="2021-12-23T07:54:20.949" v="229" actId="1076"/>
          <ac:cxnSpMkLst>
            <pc:docMk/>
            <pc:sldMk cId="2808937656" sldId="292"/>
            <ac:cxnSpMk id="10" creationId="{C457092B-4170-4C49-8C7B-28E92EE12D83}"/>
          </ac:cxnSpMkLst>
        </pc:cxnChg>
        <pc:cxnChg chg="add mod">
          <ac:chgData name="박해성(2017182016)" userId="6befd140-4d2f-4b41-8770-653351dcd989" providerId="ADAL" clId="{B7C5D5D6-160D-4E24-9933-DCEF1600C2B9}" dt="2021-12-23T07:54:20.949" v="229" actId="1076"/>
          <ac:cxnSpMkLst>
            <pc:docMk/>
            <pc:sldMk cId="2808937656" sldId="292"/>
            <ac:cxnSpMk id="21" creationId="{4E006AD3-D5C4-4AD8-9ED8-5EF55285DE0A}"/>
          </ac:cxnSpMkLst>
        </pc:cxnChg>
        <pc:cxnChg chg="add mod">
          <ac:chgData name="박해성(2017182016)" userId="6befd140-4d2f-4b41-8770-653351dcd989" providerId="ADAL" clId="{B7C5D5D6-160D-4E24-9933-DCEF1600C2B9}" dt="2021-12-23T07:54:20.949" v="229" actId="1076"/>
          <ac:cxnSpMkLst>
            <pc:docMk/>
            <pc:sldMk cId="2808937656" sldId="292"/>
            <ac:cxnSpMk id="26" creationId="{5E0A5D58-2CC6-468F-A423-1AD9CF21092E}"/>
          </ac:cxnSpMkLst>
        </pc:cxnChg>
        <pc:cxnChg chg="add del mod">
          <ac:chgData name="박해성(2017182016)" userId="6befd140-4d2f-4b41-8770-653351dcd989" providerId="ADAL" clId="{B7C5D5D6-160D-4E24-9933-DCEF1600C2B9}" dt="2021-12-23T07:24:01.244" v="66" actId="478"/>
          <ac:cxnSpMkLst>
            <pc:docMk/>
            <pc:sldMk cId="2808937656" sldId="292"/>
            <ac:cxnSpMk id="33" creationId="{E5460582-1E87-4FAA-80AF-2C61B57E545C}"/>
          </ac:cxnSpMkLst>
        </pc:cxnChg>
        <pc:cxnChg chg="add del mod">
          <ac:chgData name="박해성(2017182016)" userId="6befd140-4d2f-4b41-8770-653351dcd989" providerId="ADAL" clId="{B7C5D5D6-160D-4E24-9933-DCEF1600C2B9}" dt="2021-12-23T07:24:01.244" v="66" actId="478"/>
          <ac:cxnSpMkLst>
            <pc:docMk/>
            <pc:sldMk cId="2808937656" sldId="292"/>
            <ac:cxnSpMk id="34" creationId="{E9B86865-ECE4-4505-B79E-7F30E81AD9F0}"/>
          </ac:cxnSpMkLst>
        </pc:cxnChg>
        <pc:cxnChg chg="add del mod">
          <ac:chgData name="박해성(2017182016)" userId="6befd140-4d2f-4b41-8770-653351dcd989" providerId="ADAL" clId="{B7C5D5D6-160D-4E24-9933-DCEF1600C2B9}" dt="2021-12-23T07:24:01.244" v="66" actId="478"/>
          <ac:cxnSpMkLst>
            <pc:docMk/>
            <pc:sldMk cId="2808937656" sldId="292"/>
            <ac:cxnSpMk id="35" creationId="{B9CB2DC0-95DB-4DDC-AE60-A89525BE7FE2}"/>
          </ac:cxnSpMkLst>
        </pc:cxnChg>
        <pc:cxnChg chg="add mod">
          <ac:chgData name="박해성(2017182016)" userId="6befd140-4d2f-4b41-8770-653351dcd989" providerId="ADAL" clId="{B7C5D5D6-160D-4E24-9933-DCEF1600C2B9}" dt="2021-12-23T07:25:01.333" v="78" actId="14100"/>
          <ac:cxnSpMkLst>
            <pc:docMk/>
            <pc:sldMk cId="2808937656" sldId="292"/>
            <ac:cxnSpMk id="37" creationId="{02753A94-7E18-4A2D-9B20-0AA864EA42B3}"/>
          </ac:cxnSpMkLst>
        </pc:cxnChg>
        <pc:cxnChg chg="add mod">
          <ac:chgData name="박해성(2017182016)" userId="6befd140-4d2f-4b41-8770-653351dcd989" providerId="ADAL" clId="{B7C5D5D6-160D-4E24-9933-DCEF1600C2B9}" dt="2021-12-23T07:24:46.859" v="76" actId="14100"/>
          <ac:cxnSpMkLst>
            <pc:docMk/>
            <pc:sldMk cId="2808937656" sldId="292"/>
            <ac:cxnSpMk id="38" creationId="{A277963A-D6DA-456A-8744-C6B3D7D5B85C}"/>
          </ac:cxnSpMkLst>
        </pc:cxnChg>
        <pc:cxnChg chg="add mod">
          <ac:chgData name="박해성(2017182016)" userId="6befd140-4d2f-4b41-8770-653351dcd989" providerId="ADAL" clId="{B7C5D5D6-160D-4E24-9933-DCEF1600C2B9}" dt="2021-12-23T07:54:40.845" v="232" actId="1076"/>
          <ac:cxnSpMkLst>
            <pc:docMk/>
            <pc:sldMk cId="2808937656" sldId="292"/>
            <ac:cxnSpMk id="39" creationId="{3CC66A77-4CC2-4132-8927-713BA5D8B16C}"/>
          </ac:cxnSpMkLst>
        </pc:cxnChg>
        <pc:cxnChg chg="add mod">
          <ac:chgData name="박해성(2017182016)" userId="6befd140-4d2f-4b41-8770-653351dcd989" providerId="ADAL" clId="{B7C5D5D6-160D-4E24-9933-DCEF1600C2B9}" dt="2021-12-23T07:54:42.787" v="233" actId="1076"/>
          <ac:cxnSpMkLst>
            <pc:docMk/>
            <pc:sldMk cId="2808937656" sldId="292"/>
            <ac:cxnSpMk id="40" creationId="{03AA9403-ACB9-46DE-BC8A-0E159F2C320F}"/>
          </ac:cxnSpMkLst>
        </pc:cxnChg>
        <pc:cxnChg chg="add del mod">
          <ac:chgData name="박해성(2017182016)" userId="6befd140-4d2f-4b41-8770-653351dcd989" providerId="ADAL" clId="{B7C5D5D6-160D-4E24-9933-DCEF1600C2B9}" dt="2021-12-23T07:25:16.236" v="81"/>
          <ac:cxnSpMkLst>
            <pc:docMk/>
            <pc:sldMk cId="2808937656" sldId="292"/>
            <ac:cxnSpMk id="48" creationId="{10B9E05D-135E-4551-947C-0371130BEBB4}"/>
          </ac:cxnSpMkLst>
        </pc:cxnChg>
        <pc:cxnChg chg="add del mod">
          <ac:chgData name="박해성(2017182016)" userId="6befd140-4d2f-4b41-8770-653351dcd989" providerId="ADAL" clId="{B7C5D5D6-160D-4E24-9933-DCEF1600C2B9}" dt="2021-12-23T07:25:16.236" v="81"/>
          <ac:cxnSpMkLst>
            <pc:docMk/>
            <pc:sldMk cId="2808937656" sldId="292"/>
            <ac:cxnSpMk id="49" creationId="{CFC51DBB-9D48-40EC-89EF-6B59AA5167B8}"/>
          </ac:cxnSpMkLst>
        </pc:cxnChg>
        <pc:cxnChg chg="add del mod">
          <ac:chgData name="박해성(2017182016)" userId="6befd140-4d2f-4b41-8770-653351dcd989" providerId="ADAL" clId="{B7C5D5D6-160D-4E24-9933-DCEF1600C2B9}" dt="2021-12-23T07:25:16.236" v="81"/>
          <ac:cxnSpMkLst>
            <pc:docMk/>
            <pc:sldMk cId="2808937656" sldId="292"/>
            <ac:cxnSpMk id="50" creationId="{7E8D9B81-B865-43D9-8336-64A2013C7A82}"/>
          </ac:cxnSpMkLst>
        </pc:cxnChg>
        <pc:cxnChg chg="add mod">
          <ac:chgData name="박해성(2017182016)" userId="6befd140-4d2f-4b41-8770-653351dcd989" providerId="ADAL" clId="{B7C5D5D6-160D-4E24-9933-DCEF1600C2B9}" dt="2021-12-23T07:55:50.136" v="242" actId="14100"/>
          <ac:cxnSpMkLst>
            <pc:docMk/>
            <pc:sldMk cId="2808937656" sldId="292"/>
            <ac:cxnSpMk id="52" creationId="{869C8EAA-8986-4075-B1AB-7A62EF392BD5}"/>
          </ac:cxnSpMkLst>
        </pc:cxnChg>
        <pc:cxnChg chg="add mod">
          <ac:chgData name="박해성(2017182016)" userId="6befd140-4d2f-4b41-8770-653351dcd989" providerId="ADAL" clId="{B7C5D5D6-160D-4E24-9933-DCEF1600C2B9}" dt="2021-12-23T07:55:29.607" v="240" actId="1076"/>
          <ac:cxnSpMkLst>
            <pc:docMk/>
            <pc:sldMk cId="2808937656" sldId="292"/>
            <ac:cxnSpMk id="53" creationId="{0620400A-CE08-4A6A-9FD9-6BCA779ED229}"/>
          </ac:cxnSpMkLst>
        </pc:cxnChg>
        <pc:cxnChg chg="add mod">
          <ac:chgData name="박해성(2017182016)" userId="6befd140-4d2f-4b41-8770-653351dcd989" providerId="ADAL" clId="{B7C5D5D6-160D-4E24-9933-DCEF1600C2B9}" dt="2021-12-23T07:55:47.626" v="241" actId="1076"/>
          <ac:cxnSpMkLst>
            <pc:docMk/>
            <pc:sldMk cId="2808937656" sldId="292"/>
            <ac:cxnSpMk id="54" creationId="{568CCD7A-1D56-420A-B339-6252F1ECEEE0}"/>
          </ac:cxnSpMkLst>
        </pc:cxnChg>
        <pc:cxnChg chg="add mod">
          <ac:chgData name="박해성(2017182016)" userId="6befd140-4d2f-4b41-8770-653351dcd989" providerId="ADAL" clId="{B7C5D5D6-160D-4E24-9933-DCEF1600C2B9}" dt="2021-12-23T07:55:29.607" v="240" actId="1076"/>
          <ac:cxnSpMkLst>
            <pc:docMk/>
            <pc:sldMk cId="2808937656" sldId="292"/>
            <ac:cxnSpMk id="55" creationId="{EC143206-768E-420E-82BF-9A8114EE9B3C}"/>
          </ac:cxnSpMkLst>
        </pc:cxnChg>
      </pc:sldChg>
      <pc:sldChg chg="modSp mod">
        <pc:chgData name="박해성(2017182016)" userId="6befd140-4d2f-4b41-8770-653351dcd989" providerId="ADAL" clId="{B7C5D5D6-160D-4E24-9933-DCEF1600C2B9}" dt="2021-12-23T08:09:16.357" v="328" actId="403"/>
        <pc:sldMkLst>
          <pc:docMk/>
          <pc:sldMk cId="1967273475" sldId="293"/>
        </pc:sldMkLst>
        <pc:spChg chg="mod">
          <ac:chgData name="박해성(2017182016)" userId="6befd140-4d2f-4b41-8770-653351dcd989" providerId="ADAL" clId="{B7C5D5D6-160D-4E24-9933-DCEF1600C2B9}" dt="2021-12-23T08:09:16.357" v="328" actId="403"/>
          <ac:spMkLst>
            <pc:docMk/>
            <pc:sldMk cId="1967273475" sldId="293"/>
            <ac:spMk id="3" creationId="{74C08CB9-9B08-4D17-BCF8-908DB1097373}"/>
          </ac:spMkLst>
        </pc:spChg>
      </pc:sldChg>
      <pc:sldChg chg="modSp mod">
        <pc:chgData name="박해성(2017182016)" userId="6befd140-4d2f-4b41-8770-653351dcd989" providerId="ADAL" clId="{B7C5D5D6-160D-4E24-9933-DCEF1600C2B9}" dt="2021-12-23T07:16:24.304" v="1" actId="27636"/>
        <pc:sldMkLst>
          <pc:docMk/>
          <pc:sldMk cId="575122022" sldId="296"/>
        </pc:sldMkLst>
        <pc:spChg chg="mod">
          <ac:chgData name="박해성(2017182016)" userId="6befd140-4d2f-4b41-8770-653351dcd989" providerId="ADAL" clId="{B7C5D5D6-160D-4E24-9933-DCEF1600C2B9}" dt="2021-12-23T07:16:24.304" v="1" actId="27636"/>
          <ac:spMkLst>
            <pc:docMk/>
            <pc:sldMk cId="575122022" sldId="296"/>
            <ac:spMk id="2" creationId="{20D42378-849A-4620-923A-81AB1F02B926}"/>
          </ac:spMkLst>
        </pc:spChg>
      </pc:sldChg>
    </pc:docChg>
  </pc:docChgLst>
  <pc:docChgLst>
    <pc:chgData name="최준혁(2017184035)" userId="S::lluxuryl98@kpu.ac.kr::a1b12fc5-ec93-40ea-901a-fe138a92ee0a" providerId="AD" clId="Web-{A84AC141-3769-461C-9A1B-0C1B707E45BC}"/>
    <pc:docChg chg="addSld">
      <pc:chgData name="최준혁(2017184035)" userId="S::lluxuryl98@kpu.ac.kr::a1b12fc5-ec93-40ea-901a-fe138a92ee0a" providerId="AD" clId="Web-{A84AC141-3769-461C-9A1B-0C1B707E45BC}" dt="2021-11-24T14:04:04.664" v="0"/>
      <pc:docMkLst>
        <pc:docMk/>
      </pc:docMkLst>
      <pc:sldChg chg="add replId">
        <pc:chgData name="최준혁(2017184035)" userId="S::lluxuryl98@kpu.ac.kr::a1b12fc5-ec93-40ea-901a-fe138a92ee0a" providerId="AD" clId="Web-{A84AC141-3769-461C-9A1B-0C1B707E45BC}" dt="2021-11-24T14:04:04.664" v="0"/>
        <pc:sldMkLst>
          <pc:docMk/>
          <pc:sldMk cId="4037844655" sldId="263"/>
        </pc:sldMkLst>
      </pc:sldChg>
    </pc:docChg>
  </pc:docChgLst>
  <pc:docChgLst>
    <pc:chgData name="최준혁(2017184035)" userId="S::lluxuryl98@kpu.ac.kr::a1b12fc5-ec93-40ea-901a-fe138a92ee0a" providerId="AD" clId="Web-{16F468CF-E3C7-4792-9988-E5C095972102}"/>
    <pc:docChg chg="addSld delSld modSld sldOrd">
      <pc:chgData name="최준혁(2017184035)" userId="S::lluxuryl98@kpu.ac.kr::a1b12fc5-ec93-40ea-901a-fe138a92ee0a" providerId="AD" clId="Web-{16F468CF-E3C7-4792-9988-E5C095972102}" dt="2021-11-24T15:27:02.362" v="915" actId="20577"/>
      <pc:docMkLst>
        <pc:docMk/>
      </pc:docMkLst>
      <pc:sldChg chg="del">
        <pc:chgData name="최준혁(2017184035)" userId="S::lluxuryl98@kpu.ac.kr::a1b12fc5-ec93-40ea-901a-fe138a92ee0a" providerId="AD" clId="Web-{16F468CF-E3C7-4792-9988-E5C095972102}" dt="2021-11-24T14:54:52.884" v="13"/>
        <pc:sldMkLst>
          <pc:docMk/>
          <pc:sldMk cId="2925164166" sldId="258"/>
        </pc:sldMkLst>
      </pc:sldChg>
      <pc:sldChg chg="del">
        <pc:chgData name="최준혁(2017184035)" userId="S::lluxuryl98@kpu.ac.kr::a1b12fc5-ec93-40ea-901a-fe138a92ee0a" providerId="AD" clId="Web-{16F468CF-E3C7-4792-9988-E5C095972102}" dt="2021-11-24T14:54:55.431" v="16"/>
        <pc:sldMkLst>
          <pc:docMk/>
          <pc:sldMk cId="3657949037" sldId="261"/>
        </pc:sldMkLst>
      </pc:sldChg>
      <pc:sldChg chg="del">
        <pc:chgData name="최준혁(2017184035)" userId="S::lluxuryl98@kpu.ac.kr::a1b12fc5-ec93-40ea-901a-fe138a92ee0a" providerId="AD" clId="Web-{16F468CF-E3C7-4792-9988-E5C095972102}" dt="2021-11-24T14:54:54.181" v="14"/>
        <pc:sldMkLst>
          <pc:docMk/>
          <pc:sldMk cId="1840280723" sldId="262"/>
        </pc:sldMkLst>
      </pc:sldChg>
      <pc:sldChg chg="modSp">
        <pc:chgData name="최준혁(2017184035)" userId="S::lluxuryl98@kpu.ac.kr::a1b12fc5-ec93-40ea-901a-fe138a92ee0a" providerId="AD" clId="Web-{16F468CF-E3C7-4792-9988-E5C095972102}" dt="2021-11-24T15:27:02.362" v="915" actId="20577"/>
        <pc:sldMkLst>
          <pc:docMk/>
          <pc:sldMk cId="2627744951" sldId="265"/>
        </pc:sldMkLst>
        <pc:graphicFrameChg chg="modGraphic">
          <ac:chgData name="최준혁(2017184035)" userId="S::lluxuryl98@kpu.ac.kr::a1b12fc5-ec93-40ea-901a-fe138a92ee0a" providerId="AD" clId="Web-{16F468CF-E3C7-4792-9988-E5C095972102}" dt="2021-11-24T15:27:02.362" v="915" actId="20577"/>
          <ac:graphicFrameMkLst>
            <pc:docMk/>
            <pc:sldMk cId="2627744951" sldId="265"/>
            <ac:graphicFrameMk id="23" creationId="{1C9F6352-7F7A-44BA-9F13-8F164773903B}"/>
          </ac:graphicFrameMkLst>
        </pc:graphicFrameChg>
      </pc:sldChg>
      <pc:sldChg chg="modSp">
        <pc:chgData name="최준혁(2017184035)" userId="S::lluxuryl98@kpu.ac.kr::a1b12fc5-ec93-40ea-901a-fe138a92ee0a" providerId="AD" clId="Web-{16F468CF-E3C7-4792-9988-E5C095972102}" dt="2021-11-24T14:52:45.131" v="12" actId="20577"/>
        <pc:sldMkLst>
          <pc:docMk/>
          <pc:sldMk cId="253257308" sldId="269"/>
        </pc:sldMkLst>
        <pc:spChg chg="mod">
          <ac:chgData name="최준혁(2017184035)" userId="S::lluxuryl98@kpu.ac.kr::a1b12fc5-ec93-40ea-901a-fe138a92ee0a" providerId="AD" clId="Web-{16F468CF-E3C7-4792-9988-E5C095972102}" dt="2021-11-24T14:52:45.131" v="12" actId="20577"/>
          <ac:spMkLst>
            <pc:docMk/>
            <pc:sldMk cId="253257308" sldId="269"/>
            <ac:spMk id="7" creationId="{717A2C3F-7F6C-4F93-8080-DED46E1EC481}"/>
          </ac:spMkLst>
        </pc:spChg>
      </pc:sldChg>
      <pc:sldChg chg="del">
        <pc:chgData name="최준혁(2017184035)" userId="S::lluxuryl98@kpu.ac.kr::a1b12fc5-ec93-40ea-901a-fe138a92ee0a" providerId="AD" clId="Web-{16F468CF-E3C7-4792-9988-E5C095972102}" dt="2021-11-24T15:24:12.999" v="901"/>
        <pc:sldMkLst>
          <pc:docMk/>
          <pc:sldMk cId="2818489665" sldId="271"/>
        </pc:sldMkLst>
      </pc:sldChg>
      <pc:sldChg chg="del">
        <pc:chgData name="최준혁(2017184035)" userId="S::lluxuryl98@kpu.ac.kr::a1b12fc5-ec93-40ea-901a-fe138a92ee0a" providerId="AD" clId="Web-{16F468CF-E3C7-4792-9988-E5C095972102}" dt="2021-11-24T14:54:54.415" v="15"/>
        <pc:sldMkLst>
          <pc:docMk/>
          <pc:sldMk cId="265664128" sldId="272"/>
        </pc:sldMkLst>
      </pc:sldChg>
      <pc:sldChg chg="addSp delSp modSp mod setBg addAnim delAnim setClrOvrMap">
        <pc:chgData name="최준혁(2017184035)" userId="S::lluxuryl98@kpu.ac.kr::a1b12fc5-ec93-40ea-901a-fe138a92ee0a" providerId="AD" clId="Web-{16F468CF-E3C7-4792-9988-E5C095972102}" dt="2021-11-24T15:09:31.184" v="496" actId="20577"/>
        <pc:sldMkLst>
          <pc:docMk/>
          <pc:sldMk cId="1072523420" sldId="275"/>
        </pc:sldMkLst>
        <pc:spChg chg="mod ord">
          <ac:chgData name="최준혁(2017184035)" userId="S::lluxuryl98@kpu.ac.kr::a1b12fc5-ec93-40ea-901a-fe138a92ee0a" providerId="AD" clId="Web-{16F468CF-E3C7-4792-9988-E5C095972102}" dt="2021-11-24T15:04:57.944" v="212" actId="20577"/>
          <ac:spMkLst>
            <pc:docMk/>
            <pc:sldMk cId="1072523420" sldId="275"/>
            <ac:spMk id="2" creationId="{20D42378-849A-4620-923A-81AB1F02B926}"/>
          </ac:spMkLst>
        </pc:spChg>
        <pc:spChg chg="add del mod">
          <ac:chgData name="최준혁(2017184035)" userId="S::lluxuryl98@kpu.ac.kr::a1b12fc5-ec93-40ea-901a-fe138a92ee0a" providerId="AD" clId="Web-{16F468CF-E3C7-4792-9988-E5C095972102}" dt="2021-11-24T15:00:39.829" v="72"/>
          <ac:spMkLst>
            <pc:docMk/>
            <pc:sldMk cId="1072523420" sldId="275"/>
            <ac:spMk id="6" creationId="{240890FE-419C-412B-950E-D10EBA1E9166}"/>
          </ac:spMkLst>
        </pc:spChg>
        <pc:spChg chg="del mod">
          <ac:chgData name="최준혁(2017184035)" userId="S::lluxuryl98@kpu.ac.kr::a1b12fc5-ec93-40ea-901a-fe138a92ee0a" providerId="AD" clId="Web-{16F468CF-E3C7-4792-9988-E5C095972102}" dt="2021-11-24T15:00:57.157" v="73"/>
          <ac:spMkLst>
            <pc:docMk/>
            <pc:sldMk cId="1072523420" sldId="275"/>
            <ac:spMk id="7" creationId="{EC51C609-A3E2-486D-8492-5B32537138DF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1:01.923" v="77"/>
          <ac:spMkLst>
            <pc:docMk/>
            <pc:sldMk cId="1072523420" sldId="275"/>
            <ac:spMk id="8" creationId="{053E2E6E-6822-4C36-851D-4437C8C4A5F3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4:56:30.198" v="28"/>
          <ac:spMkLst>
            <pc:docMk/>
            <pc:sldMk cId="1072523420" sldId="275"/>
            <ac:spMk id="9" creationId="{55C01129-3453-464D-A870-ED71C6E89D60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4:56:30.198" v="28"/>
          <ac:spMkLst>
            <pc:docMk/>
            <pc:sldMk cId="1072523420" sldId="275"/>
            <ac:spMk id="10" creationId="{9D2781A6-5C82-4764-B489-F9A599C0A7EB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2:59.972" v="196"/>
          <ac:spMkLst>
            <pc:docMk/>
            <pc:sldMk cId="1072523420" sldId="275"/>
            <ac:spMk id="11" creationId="{B3F59054-3394-4D87-8BD0-A28DCD47F1BC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4:56:21.511" v="24"/>
          <ac:spMkLst>
            <pc:docMk/>
            <pc:sldMk cId="1072523420" sldId="275"/>
            <ac:spMk id="12" creationId="{A7AE9375-4664-4DB2-922D-2782A6E439AC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2:59.972" v="196"/>
          <ac:spMkLst>
            <pc:docMk/>
            <pc:sldMk cId="1072523420" sldId="275"/>
            <ac:spMk id="13" creationId="{2FE0ABA9-CAF1-4816-837D-5F28AAA08E0A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2:59.972" v="196"/>
          <ac:spMkLst>
            <pc:docMk/>
            <pc:sldMk cId="1072523420" sldId="275"/>
            <ac:spMk id="15" creationId="{BC8B9C14-70F0-4F42-85FF-0DD3D5A585A5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4:56:21.511" v="24"/>
          <ac:spMkLst>
            <pc:docMk/>
            <pc:sldMk cId="1072523420" sldId="275"/>
            <ac:spMk id="16" creationId="{C87417AF-190E-4D6E-AFA6-7D3E84B0B430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2:59.972" v="196"/>
          <ac:spMkLst>
            <pc:docMk/>
            <pc:sldMk cId="1072523420" sldId="275"/>
            <ac:spMk id="17" creationId="{98DE6C44-43F8-4DE4-AB81-66853FFEA09A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4:56:21.511" v="24"/>
          <ac:spMkLst>
            <pc:docMk/>
            <pc:sldMk cId="1072523420" sldId="275"/>
            <ac:spMk id="18" creationId="{80B30ED8-273E-4C07-8568-2FE5CC5C483D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2:59.972" v="196"/>
          <ac:spMkLst>
            <pc:docMk/>
            <pc:sldMk cId="1072523420" sldId="275"/>
            <ac:spMk id="20" creationId="{2409529B-9B56-4F10-BE4D-F934DB89E57E}"/>
          </ac:spMkLst>
        </pc:spChg>
        <pc:spChg chg="add del mod ord">
          <ac:chgData name="최준혁(2017184035)" userId="S::lluxuryl98@kpu.ac.kr::a1b12fc5-ec93-40ea-901a-fe138a92ee0a" providerId="AD" clId="Web-{16F468CF-E3C7-4792-9988-E5C095972102}" dt="2021-11-24T15:05:42.945" v="224"/>
          <ac:spMkLst>
            <pc:docMk/>
            <pc:sldMk cId="1072523420" sldId="275"/>
            <ac:spMk id="22" creationId="{B5EA0422-13A4-4382-894A-04D0B44AEE93}"/>
          </ac:spMkLst>
        </pc:spChg>
        <pc:spChg chg="add del mod">
          <ac:chgData name="최준혁(2017184035)" userId="S::lluxuryl98@kpu.ac.kr::a1b12fc5-ec93-40ea-901a-fe138a92ee0a" providerId="AD" clId="Web-{16F468CF-E3C7-4792-9988-E5C095972102}" dt="2021-11-24T15:05:25.132" v="219"/>
          <ac:spMkLst>
            <pc:docMk/>
            <pc:sldMk cId="1072523420" sldId="275"/>
            <ac:spMk id="23" creationId="{78044C18-3CE7-40B7-B45F-1C784C6D046B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5:22.585" v="216"/>
          <ac:spMkLst>
            <pc:docMk/>
            <pc:sldMk cId="1072523420" sldId="275"/>
            <ac:spMk id="24" creationId="{797A050F-12ED-466F-8FF6-CD1AC9565861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5:39.007" v="223"/>
          <ac:spMkLst>
            <pc:docMk/>
            <pc:sldMk cId="1072523420" sldId="275"/>
            <ac:spMk id="25" creationId="{5CBBEDEC-E5D2-4FC6-B3F6-CE3642A33C31}"/>
          </ac:spMkLst>
        </pc:spChg>
        <pc:spChg chg="add mod">
          <ac:chgData name="최준혁(2017184035)" userId="S::lluxuryl98@kpu.ac.kr::a1b12fc5-ec93-40ea-901a-fe138a92ee0a" providerId="AD" clId="Web-{16F468CF-E3C7-4792-9988-E5C095972102}" dt="2021-11-24T15:09:14.152" v="461" actId="20577"/>
          <ac:spMkLst>
            <pc:docMk/>
            <pc:sldMk cId="1072523420" sldId="275"/>
            <ac:spMk id="26" creationId="{6C305253-1DCE-4661-B775-6135359632A7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3:45.833" v="204"/>
          <ac:spMkLst>
            <pc:docMk/>
            <pc:sldMk cId="1072523420" sldId="275"/>
            <ac:spMk id="27" creationId="{2EEE8F11-3582-44B7-9869-F2D26D7DD9D4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3:45.833" v="204"/>
          <ac:spMkLst>
            <pc:docMk/>
            <pc:sldMk cId="1072523420" sldId="275"/>
            <ac:spMk id="29" creationId="{2141F1CC-6A53-4BCF-9127-AABB52E2497E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3:45.833" v="204"/>
          <ac:spMkLst>
            <pc:docMk/>
            <pc:sldMk cId="1072523420" sldId="275"/>
            <ac:spMk id="31" creationId="{561B2B49-7142-4CA8-A929-4671548E6A5A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4:26.943" v="208"/>
          <ac:spMkLst>
            <pc:docMk/>
            <pc:sldMk cId="1072523420" sldId="275"/>
            <ac:spMk id="33" creationId="{50D1C5B3-B60D-4696-AE60-100D5EC8AB5D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4:26.943" v="208"/>
          <ac:spMkLst>
            <pc:docMk/>
            <pc:sldMk cId="1072523420" sldId="275"/>
            <ac:spMk id="34" creationId="{6C45AC87-1D03-4452-BBE4-712E10796A83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4:26.943" v="208"/>
          <ac:spMkLst>
            <pc:docMk/>
            <pc:sldMk cId="1072523420" sldId="275"/>
            <ac:spMk id="35" creationId="{D3A66E38-056D-4A0A-BF1D-682AB0529888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3:30.082" v="201"/>
          <ac:spMkLst>
            <pc:docMk/>
            <pc:sldMk cId="1072523420" sldId="275"/>
            <ac:spMk id="36" creationId="{C99A8FB7-A79B-4BC9-9D56-B79587F6AA3E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3:30.082" v="201"/>
          <ac:spMkLst>
            <pc:docMk/>
            <pc:sldMk cId="1072523420" sldId="275"/>
            <ac:spMk id="38" creationId="{B23893E2-3349-46D7-A7AA-B9E447957FB1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3:30.082" v="201"/>
          <ac:spMkLst>
            <pc:docMk/>
            <pc:sldMk cId="1072523420" sldId="275"/>
            <ac:spMk id="40" creationId="{2B7592FE-10D1-4664-B623-353F47C8DF7F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4:26.943" v="208"/>
          <ac:spMkLst>
            <pc:docMk/>
            <pc:sldMk cId="1072523420" sldId="275"/>
            <ac:spMk id="42" creationId="{E7D0A197-F7EC-4629-86FB-48D5D3B829AB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4:26.943" v="208"/>
          <ac:spMkLst>
            <pc:docMk/>
            <pc:sldMk cId="1072523420" sldId="275"/>
            <ac:spMk id="44" creationId="{47251444-A29D-44A8-9E2E-263F0C215B1F}"/>
          </ac:spMkLst>
        </pc:spChg>
        <pc:spChg chg="add mod">
          <ac:chgData name="최준혁(2017184035)" userId="S::lluxuryl98@kpu.ac.kr::a1b12fc5-ec93-40ea-901a-fe138a92ee0a" providerId="AD" clId="Web-{16F468CF-E3C7-4792-9988-E5C095972102}" dt="2021-11-24T15:09:18.293" v="476" actId="20577"/>
          <ac:spMkLst>
            <pc:docMk/>
            <pc:sldMk cId="1072523420" sldId="275"/>
            <ac:spMk id="45" creationId="{AF35B12C-518D-4BC9-BC2B-66FD759AD9AA}"/>
          </ac:spMkLst>
        </pc:spChg>
        <pc:spChg chg="add">
          <ac:chgData name="최준혁(2017184035)" userId="S::lluxuryl98@kpu.ac.kr::a1b12fc5-ec93-40ea-901a-fe138a92ee0a" providerId="AD" clId="Web-{16F468CF-E3C7-4792-9988-E5C095972102}" dt="2021-11-24T15:04:26.943" v="208"/>
          <ac:spMkLst>
            <pc:docMk/>
            <pc:sldMk cId="1072523420" sldId="275"/>
            <ac:spMk id="46" creationId="{A182D396-EC2D-4435-A2E7-2BE57CF6A1E0}"/>
          </ac:spMkLst>
        </pc:spChg>
        <pc:spChg chg="add">
          <ac:chgData name="최준혁(2017184035)" userId="S::lluxuryl98@kpu.ac.kr::a1b12fc5-ec93-40ea-901a-fe138a92ee0a" providerId="AD" clId="Web-{16F468CF-E3C7-4792-9988-E5C095972102}" dt="2021-11-24T15:04:26.943" v="208"/>
          <ac:spMkLst>
            <pc:docMk/>
            <pc:sldMk cId="1072523420" sldId="275"/>
            <ac:spMk id="47" creationId="{85B6A842-7411-4FE2-A63A-C0643166332F}"/>
          </ac:spMkLst>
        </pc:spChg>
        <pc:spChg chg="add mod">
          <ac:chgData name="최준혁(2017184035)" userId="S::lluxuryl98@kpu.ac.kr::a1b12fc5-ec93-40ea-901a-fe138a92ee0a" providerId="AD" clId="Web-{16F468CF-E3C7-4792-9988-E5C095972102}" dt="2021-11-24T15:09:31.184" v="496" actId="20577"/>
          <ac:spMkLst>
            <pc:docMk/>
            <pc:sldMk cId="1072523420" sldId="275"/>
            <ac:spMk id="48" creationId="{170AA98C-F845-49D4-9E4F-CAA36A7AC62A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04:03.521" v="207"/>
          <ac:spMkLst>
            <pc:docMk/>
            <pc:sldMk cId="1072523420" sldId="275"/>
            <ac:spMk id="49" creationId="{114C78B5-EC6B-4A39-8860-705100867457}"/>
          </ac:spMkLst>
        </pc:spChg>
        <pc:spChg chg="add">
          <ac:chgData name="최준혁(2017184035)" userId="S::lluxuryl98@kpu.ac.kr::a1b12fc5-ec93-40ea-901a-fe138a92ee0a" providerId="AD" clId="Web-{16F468CF-E3C7-4792-9988-E5C095972102}" dt="2021-11-24T15:04:26.943" v="208"/>
          <ac:spMkLst>
            <pc:docMk/>
            <pc:sldMk cId="1072523420" sldId="275"/>
            <ac:spMk id="53" creationId="{B0E1A1AC-EF07-4431-B59B-BD97DC04858D}"/>
          </ac:spMkLst>
        </pc:spChg>
        <pc:grpChg chg="add del">
          <ac:chgData name="최준혁(2017184035)" userId="S::lluxuryl98@kpu.ac.kr::a1b12fc5-ec93-40ea-901a-fe138a92ee0a" providerId="AD" clId="Web-{16F468CF-E3C7-4792-9988-E5C095972102}" dt="2021-11-24T15:04:03.521" v="207"/>
          <ac:grpSpMkLst>
            <pc:docMk/>
            <pc:sldMk cId="1072523420" sldId="275"/>
            <ac:grpSpMk id="51" creationId="{A50943B0-FDF7-4C2C-B784-9208C945A8C3}"/>
          </ac:grpSpMkLst>
        </pc:grpChg>
        <pc:picChg chg="add mod ord">
          <ac:chgData name="최준혁(2017184035)" userId="S::lluxuryl98@kpu.ac.kr::a1b12fc5-ec93-40ea-901a-fe138a92ee0a" providerId="AD" clId="Web-{16F468CF-E3C7-4792-9988-E5C095972102}" dt="2021-11-24T15:04:39.584" v="210" actId="1076"/>
          <ac:picMkLst>
            <pc:docMk/>
            <pc:sldMk cId="1072523420" sldId="275"/>
            <ac:picMk id="3" creationId="{08950050-7EDF-4125-8F22-BCC9D2EF63AE}"/>
          </ac:picMkLst>
        </pc:picChg>
        <pc:picChg chg="add mod ord">
          <ac:chgData name="최준혁(2017184035)" userId="S::lluxuryl98@kpu.ac.kr::a1b12fc5-ec93-40ea-901a-fe138a92ee0a" providerId="AD" clId="Web-{16F468CF-E3C7-4792-9988-E5C095972102}" dt="2021-11-24T15:04:26.943" v="208"/>
          <ac:picMkLst>
            <pc:docMk/>
            <pc:sldMk cId="1072523420" sldId="275"/>
            <ac:picMk id="4" creationId="{9EB1DE03-C3A7-474F-A434-E6E6812CCF8E}"/>
          </ac:picMkLst>
        </pc:picChg>
        <pc:picChg chg="add mod ord">
          <ac:chgData name="최준혁(2017184035)" userId="S::lluxuryl98@kpu.ac.kr::a1b12fc5-ec93-40ea-901a-fe138a92ee0a" providerId="AD" clId="Web-{16F468CF-E3C7-4792-9988-E5C095972102}" dt="2021-11-24T15:04:47.256" v="211" actId="1076"/>
          <ac:picMkLst>
            <pc:docMk/>
            <pc:sldMk cId="1072523420" sldId="275"/>
            <ac:picMk id="5" creationId="{4AAD6EC3-EA95-4947-BCE3-EEFFC00B5365}"/>
          </ac:picMkLst>
        </pc:picChg>
        <pc:cxnChg chg="add del">
          <ac:chgData name="최준혁(2017184035)" userId="S::lluxuryl98@kpu.ac.kr::a1b12fc5-ec93-40ea-901a-fe138a92ee0a" providerId="AD" clId="Web-{16F468CF-E3C7-4792-9988-E5C095972102}" dt="2021-11-24T14:56:21.511" v="24"/>
          <ac:cxnSpMkLst>
            <pc:docMk/>
            <pc:sldMk cId="1072523420" sldId="275"/>
            <ac:cxnSpMk id="14" creationId="{EE504C98-6397-41C1-A8D8-2D9C4ED307E0}"/>
          </ac:cxnSpMkLst>
        </pc:cxnChg>
      </pc:sldChg>
      <pc:sldChg chg="addSp delSp modSp">
        <pc:chgData name="최준혁(2017184035)" userId="S::lluxuryl98@kpu.ac.kr::a1b12fc5-ec93-40ea-901a-fe138a92ee0a" providerId="AD" clId="Web-{16F468CF-E3C7-4792-9988-E5C095972102}" dt="2021-11-24T15:12:46.079" v="509" actId="1076"/>
        <pc:sldMkLst>
          <pc:docMk/>
          <pc:sldMk cId="166072746" sldId="276"/>
        </pc:sldMkLst>
        <pc:picChg chg="add del mod">
          <ac:chgData name="최준혁(2017184035)" userId="S::lluxuryl98@kpu.ac.kr::a1b12fc5-ec93-40ea-901a-fe138a92ee0a" providerId="AD" clId="Web-{16F468CF-E3C7-4792-9988-E5C095972102}" dt="2021-11-24T15:12:28.656" v="501"/>
          <ac:picMkLst>
            <pc:docMk/>
            <pc:sldMk cId="166072746" sldId="276"/>
            <ac:picMk id="3" creationId="{2A92E142-F8E4-4F97-98BF-3E7E9547AE73}"/>
          </ac:picMkLst>
        </pc:picChg>
        <pc:picChg chg="add mod">
          <ac:chgData name="최준혁(2017184035)" userId="S::lluxuryl98@kpu.ac.kr::a1b12fc5-ec93-40ea-901a-fe138a92ee0a" providerId="AD" clId="Web-{16F468CF-E3C7-4792-9988-E5C095972102}" dt="2021-11-24T15:12:46.079" v="509" actId="1076"/>
          <ac:picMkLst>
            <pc:docMk/>
            <pc:sldMk cId="166072746" sldId="276"/>
            <ac:picMk id="4" creationId="{4C61AEA8-970D-4214-945B-4D9B12352257}"/>
          </ac:picMkLst>
        </pc:picChg>
      </pc:sldChg>
      <pc:sldChg chg="addSp delSp modSp add ord replId">
        <pc:chgData name="최준혁(2017184035)" userId="S::lluxuryl98@kpu.ac.kr::a1b12fc5-ec93-40ea-901a-fe138a92ee0a" providerId="AD" clId="Web-{16F468CF-E3C7-4792-9988-E5C095972102}" dt="2021-11-24T15:23:32.592" v="900" actId="20577"/>
        <pc:sldMkLst>
          <pc:docMk/>
          <pc:sldMk cId="3804464220" sldId="277"/>
        </pc:sldMkLst>
        <pc:spChg chg="mod">
          <ac:chgData name="최준혁(2017184035)" userId="S::lluxuryl98@kpu.ac.kr::a1b12fc5-ec93-40ea-901a-fe138a92ee0a" providerId="AD" clId="Web-{16F468CF-E3C7-4792-9988-E5C095972102}" dt="2021-11-24T15:14:26.253" v="525" actId="14100"/>
          <ac:spMkLst>
            <pc:docMk/>
            <pc:sldMk cId="3804464220" sldId="277"/>
            <ac:spMk id="2" creationId="{20D42378-849A-4620-923A-81AB1F02B926}"/>
          </ac:spMkLst>
        </pc:spChg>
        <pc:spChg chg="del">
          <ac:chgData name="최준혁(2017184035)" userId="S::lluxuryl98@kpu.ac.kr::a1b12fc5-ec93-40ea-901a-fe138a92ee0a" providerId="AD" clId="Web-{16F468CF-E3C7-4792-9988-E5C095972102}" dt="2021-11-24T15:17:04.615" v="625"/>
          <ac:spMkLst>
            <pc:docMk/>
            <pc:sldMk cId="3804464220" sldId="277"/>
            <ac:spMk id="7" creationId="{EC51C609-A3E2-486D-8492-5B32537138DF}"/>
          </ac:spMkLst>
        </pc:spChg>
        <pc:spChg chg="add del">
          <ac:chgData name="최준혁(2017184035)" userId="S::lluxuryl98@kpu.ac.kr::a1b12fc5-ec93-40ea-901a-fe138a92ee0a" providerId="AD" clId="Web-{16F468CF-E3C7-4792-9988-E5C095972102}" dt="2021-11-24T15:17:08.912" v="627"/>
          <ac:spMkLst>
            <pc:docMk/>
            <pc:sldMk cId="3804464220" sldId="277"/>
            <ac:spMk id="2009" creationId="{B82544CF-453C-4736-96F7-5C52D196DC50}"/>
          </ac:spMkLst>
        </pc:spChg>
        <pc:graphicFrameChg chg="add mod modGraphic">
          <ac:chgData name="최준혁(2017184035)" userId="S::lluxuryl98@kpu.ac.kr::a1b12fc5-ec93-40ea-901a-fe138a92ee0a" providerId="AD" clId="Web-{16F468CF-E3C7-4792-9988-E5C095972102}" dt="2021-11-24T15:23:32.592" v="900" actId="20577"/>
          <ac:graphicFrameMkLst>
            <pc:docMk/>
            <pc:sldMk cId="3804464220" sldId="277"/>
            <ac:graphicFrameMk id="3" creationId="{C5559CE5-B0E5-45E0-98C0-F0F3BE119C3D}"/>
          </ac:graphicFrameMkLst>
        </pc:graphicFrameChg>
      </pc:sldChg>
    </pc:docChg>
  </pc:docChgLst>
  <pc:docChgLst>
    <pc:chgData name="양원석(2017182020)" userId="S::undugy@kpu.ac.kr::968726e3-e4c0-46e4-87a7-714f00776d23" providerId="AD" clId="Web-{A501E9B6-C374-435A-90D0-97BC27687F0E}"/>
    <pc:docChg chg="mod addSld delSld modSld sldOrd">
      <pc:chgData name="양원석(2017182020)" userId="S::undugy@kpu.ac.kr::968726e3-e4c0-46e4-87a7-714f00776d23" providerId="AD" clId="Web-{A501E9B6-C374-435A-90D0-97BC27687F0E}" dt="2021-12-23T14:57:47.790" v="1161" actId="20577"/>
      <pc:docMkLst>
        <pc:docMk/>
      </pc:docMkLst>
      <pc:sldChg chg="modSp ord">
        <pc:chgData name="양원석(2017182020)" userId="S::undugy@kpu.ac.kr::968726e3-e4c0-46e4-87a7-714f00776d23" providerId="AD" clId="Web-{A501E9B6-C374-435A-90D0-97BC27687F0E}" dt="2021-12-23T08:49:33.164" v="1045"/>
        <pc:sldMkLst>
          <pc:docMk/>
          <pc:sldMk cId="3479295930" sldId="270"/>
        </pc:sldMkLst>
        <pc:spChg chg="mod">
          <ac:chgData name="양원석(2017182020)" userId="S::undugy@kpu.ac.kr::968726e3-e4c0-46e4-87a7-714f00776d23" providerId="AD" clId="Web-{A501E9B6-C374-435A-90D0-97BC27687F0E}" dt="2021-12-23T08:36:16.037" v="1022" actId="20577"/>
          <ac:spMkLst>
            <pc:docMk/>
            <pc:sldMk cId="3479295930" sldId="270"/>
            <ac:spMk id="7" creationId="{F65FEBFE-FB94-42BE-BD13-E7BECA4E5C45}"/>
          </ac:spMkLst>
        </pc:spChg>
      </pc:sldChg>
      <pc:sldChg chg="addSp delSp modSp">
        <pc:chgData name="양원석(2017182020)" userId="S::undugy@kpu.ac.kr::968726e3-e4c0-46e4-87a7-714f00776d23" providerId="AD" clId="Web-{A501E9B6-C374-435A-90D0-97BC27687F0E}" dt="2021-12-23T14:27:33.959" v="1151" actId="1076"/>
        <pc:sldMkLst>
          <pc:docMk/>
          <pc:sldMk cId="4087773871" sldId="273"/>
        </pc:sldMkLst>
        <pc:picChg chg="del">
          <ac:chgData name="양원석(2017182020)" userId="S::undugy@kpu.ac.kr::968726e3-e4c0-46e4-87a7-714f00776d23" providerId="AD" clId="Web-{A501E9B6-C374-435A-90D0-97BC27687F0E}" dt="2021-12-23T07:10:42.466" v="112"/>
          <ac:picMkLst>
            <pc:docMk/>
            <pc:sldMk cId="4087773871" sldId="273"/>
            <ac:picMk id="3" creationId="{60DF7BEC-4727-4475-A6B0-CC823CB1592D}"/>
          </ac:picMkLst>
        </pc:picChg>
        <pc:picChg chg="add mod">
          <ac:chgData name="양원석(2017182020)" userId="S::undugy@kpu.ac.kr::968726e3-e4c0-46e4-87a7-714f00776d23" providerId="AD" clId="Web-{A501E9B6-C374-435A-90D0-97BC27687F0E}" dt="2021-12-23T07:10:39.450" v="111" actId="14100"/>
          <ac:picMkLst>
            <pc:docMk/>
            <pc:sldMk cId="4087773871" sldId="273"/>
            <ac:picMk id="4" creationId="{DC1497FE-0795-4C2D-8EF9-22D1C6090902}"/>
          </ac:picMkLst>
        </pc:picChg>
        <pc:picChg chg="mod">
          <ac:chgData name="양원석(2017182020)" userId="S::undugy@kpu.ac.kr::968726e3-e4c0-46e4-87a7-714f00776d23" providerId="AD" clId="Web-{A501E9B6-C374-435A-90D0-97BC27687F0E}" dt="2021-12-23T14:27:33.959" v="1151" actId="1076"/>
          <ac:picMkLst>
            <pc:docMk/>
            <pc:sldMk cId="4087773871" sldId="273"/>
            <ac:picMk id="6" creationId="{28025C0E-A4B1-433E-ABE8-FEE2895AAE59}"/>
          </ac:picMkLst>
        </pc:picChg>
      </pc:sldChg>
      <pc:sldChg chg="addSp delSp modSp addCm">
        <pc:chgData name="양원석(2017182020)" userId="S::undugy@kpu.ac.kr::968726e3-e4c0-46e4-87a7-714f00776d23" providerId="AD" clId="Web-{A501E9B6-C374-435A-90D0-97BC27687F0E}" dt="2021-12-23T13:14:18.373" v="1133"/>
        <pc:sldMkLst>
          <pc:docMk/>
          <pc:sldMk cId="551710621" sldId="274"/>
        </pc:sldMkLst>
        <pc:spChg chg="mod">
          <ac:chgData name="양원석(2017182020)" userId="S::undugy@kpu.ac.kr::968726e3-e4c0-46e4-87a7-714f00776d23" providerId="AD" clId="Web-{A501E9B6-C374-435A-90D0-97BC27687F0E}" dt="2021-12-23T08:50:08.400" v="1066" actId="1076"/>
          <ac:spMkLst>
            <pc:docMk/>
            <pc:sldMk cId="551710621" sldId="274"/>
            <ac:spMk id="3" creationId="{6B18A9EE-EDC7-46C6-87C3-7862BDD74752}"/>
          </ac:spMkLst>
        </pc:spChg>
        <pc:spChg chg="mod">
          <ac:chgData name="양원석(2017182020)" userId="S::undugy@kpu.ac.kr::968726e3-e4c0-46e4-87a7-714f00776d23" providerId="AD" clId="Web-{A501E9B6-C374-435A-90D0-97BC27687F0E}" dt="2021-12-23T08:50:15.931" v="1077" actId="1076"/>
          <ac:spMkLst>
            <pc:docMk/>
            <pc:sldMk cId="551710621" sldId="274"/>
            <ac:spMk id="8" creationId="{A836154B-F770-4541-A8D1-9C8A9E767F01}"/>
          </ac:spMkLst>
        </pc:spChg>
        <pc:spChg chg="add del mod">
          <ac:chgData name="양원석(2017182020)" userId="S::undugy@kpu.ac.kr::968726e3-e4c0-46e4-87a7-714f00776d23" providerId="AD" clId="Web-{A501E9B6-C374-435A-90D0-97BC27687F0E}" dt="2021-12-23T08:57:50.692" v="1121" actId="14100"/>
          <ac:spMkLst>
            <pc:docMk/>
            <pc:sldMk cId="551710621" sldId="274"/>
            <ac:spMk id="18" creationId="{3BF54844-95AF-4DCC-B8B1-68D19003A041}"/>
          </ac:spMkLst>
        </pc:spChg>
        <pc:spChg chg="del mod">
          <ac:chgData name="양원석(2017182020)" userId="S::undugy@kpu.ac.kr::968726e3-e4c0-46e4-87a7-714f00776d23" providerId="AD" clId="Web-{A501E9B6-C374-435A-90D0-97BC27687F0E}" dt="2021-12-23T08:57:34.191" v="1115"/>
          <ac:spMkLst>
            <pc:docMk/>
            <pc:sldMk cId="551710621" sldId="274"/>
            <ac:spMk id="39" creationId="{88A381DB-CD24-4D44-84E0-860218A52D46}"/>
          </ac:spMkLst>
        </pc:spChg>
        <pc:spChg chg="mod">
          <ac:chgData name="양원석(2017182020)" userId="S::undugy@kpu.ac.kr::968726e3-e4c0-46e4-87a7-714f00776d23" providerId="AD" clId="Web-{A501E9B6-C374-435A-90D0-97BC27687F0E}" dt="2021-12-23T08:50:08.415" v="1067" actId="1076"/>
          <ac:spMkLst>
            <pc:docMk/>
            <pc:sldMk cId="551710621" sldId="274"/>
            <ac:spMk id="52" creationId="{E6DD203C-BB91-4B85-AA93-D8864A64EA61}"/>
          </ac:spMkLst>
        </pc:spChg>
        <pc:spChg chg="mod">
          <ac:chgData name="양원석(2017182020)" userId="S::undugy@kpu.ac.kr::968726e3-e4c0-46e4-87a7-714f00776d23" providerId="AD" clId="Web-{A501E9B6-C374-435A-90D0-97BC27687F0E}" dt="2021-12-23T08:50:12.384" v="1076" actId="1076"/>
          <ac:spMkLst>
            <pc:docMk/>
            <pc:sldMk cId="551710621" sldId="274"/>
            <ac:spMk id="66" creationId="{7984F175-D19D-4295-A148-724771665496}"/>
          </ac:spMkLst>
        </pc:spChg>
        <pc:cxnChg chg="mod">
          <ac:chgData name="양원석(2017182020)" userId="S::undugy@kpu.ac.kr::968726e3-e4c0-46e4-87a7-714f00776d23" providerId="AD" clId="Web-{A501E9B6-C374-435A-90D0-97BC27687F0E}" dt="2021-12-23T08:50:08.415" v="1068" actId="1076"/>
          <ac:cxnSpMkLst>
            <pc:docMk/>
            <pc:sldMk cId="551710621" sldId="274"/>
            <ac:cxnSpMk id="53" creationId="{252884F7-D841-4923-8481-A888E763F38C}"/>
          </ac:cxnSpMkLst>
        </pc:cxnChg>
        <pc:cxnChg chg="mod">
          <ac:chgData name="양원석(2017182020)" userId="S::undugy@kpu.ac.kr::968726e3-e4c0-46e4-87a7-714f00776d23" providerId="AD" clId="Web-{A501E9B6-C374-435A-90D0-97BC27687F0E}" dt="2021-12-23T08:50:08.431" v="1069" actId="1076"/>
          <ac:cxnSpMkLst>
            <pc:docMk/>
            <pc:sldMk cId="551710621" sldId="274"/>
            <ac:cxnSpMk id="54" creationId="{B8DF56AF-B4C6-4894-AC7A-DE888C6B8040}"/>
          </ac:cxnSpMkLst>
        </pc:cxnChg>
        <pc:cxnChg chg="mod">
          <ac:chgData name="양원석(2017182020)" userId="S::undugy@kpu.ac.kr::968726e3-e4c0-46e4-87a7-714f00776d23" providerId="AD" clId="Web-{A501E9B6-C374-435A-90D0-97BC27687F0E}" dt="2021-12-23T08:50:08.447" v="1070" actId="1076"/>
          <ac:cxnSpMkLst>
            <pc:docMk/>
            <pc:sldMk cId="551710621" sldId="274"/>
            <ac:cxnSpMk id="55" creationId="{C58A5321-0545-4F7B-B77B-BCB08EB7EA0A}"/>
          </ac:cxnSpMkLst>
        </pc:cxnChg>
        <pc:cxnChg chg="mod">
          <ac:chgData name="양원석(2017182020)" userId="S::undugy@kpu.ac.kr::968726e3-e4c0-46e4-87a7-714f00776d23" providerId="AD" clId="Web-{A501E9B6-C374-435A-90D0-97BC27687F0E}" dt="2021-12-23T08:50:08.462" v="1071" actId="1076"/>
          <ac:cxnSpMkLst>
            <pc:docMk/>
            <pc:sldMk cId="551710621" sldId="274"/>
            <ac:cxnSpMk id="56" creationId="{DE7DF70E-6192-48BF-9090-DB48E3E05C99}"/>
          </ac:cxnSpMkLst>
        </pc:cxnChg>
        <pc:cxnChg chg="mod">
          <ac:chgData name="양원석(2017182020)" userId="S::undugy@kpu.ac.kr::968726e3-e4c0-46e4-87a7-714f00776d23" providerId="AD" clId="Web-{A501E9B6-C374-435A-90D0-97BC27687F0E}" dt="2021-12-23T08:50:08.462" v="1072" actId="1076"/>
          <ac:cxnSpMkLst>
            <pc:docMk/>
            <pc:sldMk cId="551710621" sldId="274"/>
            <ac:cxnSpMk id="67" creationId="{642B3DA5-51FC-4AA3-8871-444EDA25BC95}"/>
          </ac:cxnSpMkLst>
        </pc:cxnChg>
        <pc:cxnChg chg="mod">
          <ac:chgData name="양원석(2017182020)" userId="S::undugy@kpu.ac.kr::968726e3-e4c0-46e4-87a7-714f00776d23" providerId="AD" clId="Web-{A501E9B6-C374-435A-90D0-97BC27687F0E}" dt="2021-12-23T08:50:08.478" v="1073" actId="1076"/>
          <ac:cxnSpMkLst>
            <pc:docMk/>
            <pc:sldMk cId="551710621" sldId="274"/>
            <ac:cxnSpMk id="68" creationId="{0E9E8996-05DE-4525-A5F1-B0503421B778}"/>
          </ac:cxnSpMkLst>
        </pc:cxnChg>
        <pc:cxnChg chg="mod">
          <ac:chgData name="양원석(2017182020)" userId="S::undugy@kpu.ac.kr::968726e3-e4c0-46e4-87a7-714f00776d23" providerId="AD" clId="Web-{A501E9B6-C374-435A-90D0-97BC27687F0E}" dt="2021-12-23T08:50:08.493" v="1074" actId="1076"/>
          <ac:cxnSpMkLst>
            <pc:docMk/>
            <pc:sldMk cId="551710621" sldId="274"/>
            <ac:cxnSpMk id="69" creationId="{F3C09AE9-60E0-4414-8010-6A94D2E5F547}"/>
          </ac:cxnSpMkLst>
        </pc:cxnChg>
        <pc:cxnChg chg="mod">
          <ac:chgData name="양원석(2017182020)" userId="S::undugy@kpu.ac.kr::968726e3-e4c0-46e4-87a7-714f00776d23" providerId="AD" clId="Web-{A501E9B6-C374-435A-90D0-97BC27687F0E}" dt="2021-12-23T08:50:08.509" v="1075" actId="1076"/>
          <ac:cxnSpMkLst>
            <pc:docMk/>
            <pc:sldMk cId="551710621" sldId="274"/>
            <ac:cxnSpMk id="70" creationId="{6D4963B3-E0CA-4D9A-8B42-D1C3C5AF139C}"/>
          </ac:cxnSpMkLst>
        </pc:cxnChg>
      </pc:sldChg>
      <pc:sldChg chg="addSp delSp modSp ord addCm">
        <pc:chgData name="양원석(2017182020)" userId="S::undugy@kpu.ac.kr::968726e3-e4c0-46e4-87a7-714f00776d23" providerId="AD" clId="Web-{A501E9B6-C374-435A-90D0-97BC27687F0E}" dt="2021-12-23T14:57:47.790" v="1161" actId="20577"/>
        <pc:sldMkLst>
          <pc:docMk/>
          <pc:sldMk cId="3804464220" sldId="277"/>
        </pc:sldMkLst>
        <pc:spChg chg="del mod">
          <ac:chgData name="양원석(2017182020)" userId="S::undugy@kpu.ac.kr::968726e3-e4c0-46e4-87a7-714f00776d23" providerId="AD" clId="Web-{A501E9B6-C374-435A-90D0-97BC27687F0E}" dt="2021-12-23T07:27:21.645" v="207"/>
          <ac:spMkLst>
            <pc:docMk/>
            <pc:sldMk cId="3804464220" sldId="277"/>
            <ac:spMk id="2" creationId="{20D42378-849A-4620-923A-81AB1F02B926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8:02:48.428" v="737"/>
          <ac:spMkLst>
            <pc:docMk/>
            <pc:sldMk cId="3804464220" sldId="277"/>
            <ac:spMk id="2" creationId="{EE16AFD0-BFBA-4650-BC49-BAA29AED7DBC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8:02:44.678" v="736"/>
          <ac:spMkLst>
            <pc:docMk/>
            <pc:sldMk cId="3804464220" sldId="277"/>
            <ac:spMk id="19" creationId="{5AE13107-8A0B-49C4-ACD8-457E88AB4207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8:02:38.569" v="735"/>
          <ac:spMkLst>
            <pc:docMk/>
            <pc:sldMk cId="3804464220" sldId="277"/>
            <ac:spMk id="20" creationId="{8FC1566E-D528-4D00-8D32-13CFF9AA7910}"/>
          </ac:spMkLst>
        </pc:spChg>
        <pc:spChg chg="add del mod">
          <ac:chgData name="양원석(2017182020)" userId="S::undugy@kpu.ac.kr::968726e3-e4c0-46e4-87a7-714f00776d23" providerId="AD" clId="Web-{A501E9B6-C374-435A-90D0-97BC27687F0E}" dt="2021-12-23T07:28:26.053" v="259"/>
          <ac:spMkLst>
            <pc:docMk/>
            <pc:sldMk cId="3804464220" sldId="277"/>
            <ac:spMk id="45" creationId="{2997456A-7126-4EDD-8ED2-C213A79AC9A5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7:29:09.319" v="271" actId="1076"/>
          <ac:spMkLst>
            <pc:docMk/>
            <pc:sldMk cId="3804464220" sldId="277"/>
            <ac:spMk id="46" creationId="{0C61B45A-F6D1-4F25-A7BE-967FF6AA472F}"/>
          </ac:spMkLst>
        </pc:spChg>
        <pc:spChg chg="add del mod">
          <ac:chgData name="양원석(2017182020)" userId="S::undugy@kpu.ac.kr::968726e3-e4c0-46e4-87a7-714f00776d23" providerId="AD" clId="Web-{A501E9B6-C374-435A-90D0-97BC27687F0E}" dt="2021-12-23T07:28:30.537" v="260"/>
          <ac:spMkLst>
            <pc:docMk/>
            <pc:sldMk cId="3804464220" sldId="277"/>
            <ac:spMk id="48" creationId="{F282A60D-5A79-4995-8AD0-68CD376331AD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7:53:51.635" v="663" actId="20577"/>
          <ac:spMkLst>
            <pc:docMk/>
            <pc:sldMk cId="3804464220" sldId="277"/>
            <ac:spMk id="50" creationId="{F372C93F-568A-41C6-9F9E-977533A85DC9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7:37:09.221" v="308" actId="14100"/>
          <ac:spMkLst>
            <pc:docMk/>
            <pc:sldMk cId="3804464220" sldId="277"/>
            <ac:spMk id="52" creationId="{C15977C4-D666-4B79-AF09-36EFFB0D0067}"/>
          </ac:spMkLst>
        </pc:spChg>
        <pc:spChg chg="add del mod">
          <ac:chgData name="양원석(2017182020)" userId="S::undugy@kpu.ac.kr::968726e3-e4c0-46e4-87a7-714f00776d23" providerId="AD" clId="Web-{A501E9B6-C374-435A-90D0-97BC27687F0E}" dt="2021-12-23T07:40:43.882" v="417"/>
          <ac:spMkLst>
            <pc:docMk/>
            <pc:sldMk cId="3804464220" sldId="277"/>
            <ac:spMk id="54" creationId="{D168D0BF-C11F-4B42-BA1F-D0527971E201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7:51:56.491" v="641"/>
          <ac:spMkLst>
            <pc:docMk/>
            <pc:sldMk cId="3804464220" sldId="277"/>
            <ac:spMk id="58" creationId="{48ED51BD-D2E8-400E-B714-90C07430F9AD}"/>
          </ac:spMkLst>
        </pc:spChg>
        <pc:spChg chg="add del">
          <ac:chgData name="양원석(2017182020)" userId="S::undugy@kpu.ac.kr::968726e3-e4c0-46e4-87a7-714f00776d23" providerId="AD" clId="Web-{A501E9B6-C374-435A-90D0-97BC27687F0E}" dt="2021-12-23T07:53:16.274" v="660"/>
          <ac:spMkLst>
            <pc:docMk/>
            <pc:sldMk cId="3804464220" sldId="277"/>
            <ac:spMk id="59" creationId="{28A5444A-525C-4E14-8E03-1300CBD18C9D}"/>
          </ac:spMkLst>
        </pc:spChg>
        <pc:spChg chg="add del mod">
          <ac:chgData name="양원석(2017182020)" userId="S::undugy@kpu.ac.kr::968726e3-e4c0-46e4-87a7-714f00776d23" providerId="AD" clId="Web-{A501E9B6-C374-435A-90D0-97BC27687F0E}" dt="2021-12-23T07:58:49.642" v="721"/>
          <ac:spMkLst>
            <pc:docMk/>
            <pc:sldMk cId="3804464220" sldId="277"/>
            <ac:spMk id="60" creationId="{CA81CB62-1D24-4002-971C-60984C9C5756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21"/>
          <ac:spMkLst>
            <pc:docMk/>
            <pc:sldMk cId="3804464220" sldId="277"/>
            <ac:spMk id="70" creationId="{60D1638C-9921-496A-B514-38E727244AE3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20"/>
          <ac:spMkLst>
            <pc:docMk/>
            <pc:sldMk cId="3804464220" sldId="277"/>
            <ac:spMk id="71" creationId="{579A3E7C-C93C-493E-B718-50ED981D9DF9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19"/>
          <ac:spMkLst>
            <pc:docMk/>
            <pc:sldMk cId="3804464220" sldId="277"/>
            <ac:spMk id="72" creationId="{CFD4F419-597D-4C84-B182-E01A8233B67D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18"/>
          <ac:spMkLst>
            <pc:docMk/>
            <pc:sldMk cId="3804464220" sldId="277"/>
            <ac:spMk id="73" creationId="{11FB1136-3FE3-4A01-B456-849198039853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16"/>
          <ac:spMkLst>
            <pc:docMk/>
            <pc:sldMk cId="3804464220" sldId="277"/>
            <ac:spMk id="75" creationId="{EE3C2142-68A4-4E72-BB1F-CCE6548634B4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13"/>
          <ac:spMkLst>
            <pc:docMk/>
            <pc:sldMk cId="3804464220" sldId="277"/>
            <ac:spMk id="78" creationId="{7667B42D-5C29-4BF4-9E66-8AB0BDFEEE77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12"/>
          <ac:spMkLst>
            <pc:docMk/>
            <pc:sldMk cId="3804464220" sldId="277"/>
            <ac:spMk id="79" creationId="{6388F9A8-6E44-465A-9395-1062F217BC2D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11"/>
          <ac:spMkLst>
            <pc:docMk/>
            <pc:sldMk cId="3804464220" sldId="277"/>
            <ac:spMk id="80" creationId="{9F7DE5A0-5F5B-40AC-901A-03AC22225159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10"/>
          <ac:spMkLst>
            <pc:docMk/>
            <pc:sldMk cId="3804464220" sldId="277"/>
            <ac:spMk id="81" creationId="{4A6D3311-B7D7-4275-BCA4-84DAA5B145D1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08"/>
          <ac:spMkLst>
            <pc:docMk/>
            <pc:sldMk cId="3804464220" sldId="277"/>
            <ac:spMk id="83" creationId="{53CCFC19-3905-4DC0-A4BF-DD5FB5D9001E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8:07:09.716" v="793" actId="20577"/>
          <ac:spMkLst>
            <pc:docMk/>
            <pc:sldMk cId="3804464220" sldId="277"/>
            <ac:spMk id="85" creationId="{5BF75BB7-14B8-4CC8-983E-38755A604F7C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7:44:28.294" v="491" actId="1076"/>
          <ac:spMkLst>
            <pc:docMk/>
            <pc:sldMk cId="3804464220" sldId="277"/>
            <ac:spMk id="86" creationId="{5DA79FF6-FF3E-4C8C-BAE0-E2768F5BFCD0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7:45:55.874" v="548" actId="1076"/>
          <ac:spMkLst>
            <pc:docMk/>
            <pc:sldMk cId="3804464220" sldId="277"/>
            <ac:spMk id="87" creationId="{F5657ABA-895C-4D37-8F23-E909ACAC0FBA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7:45:33.061" v="546" actId="20577"/>
          <ac:spMkLst>
            <pc:docMk/>
            <pc:sldMk cId="3804464220" sldId="277"/>
            <ac:spMk id="88" creationId="{924FFD29-F817-4854-A84B-AFE82AE2D24B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14:57:47.790" v="1161" actId="20577"/>
          <ac:spMkLst>
            <pc:docMk/>
            <pc:sldMk cId="3804464220" sldId="277"/>
            <ac:spMk id="90" creationId="{B07EABCC-81B1-4614-91A4-F5F8527C697E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8:02:57.772" v="738" actId="20577"/>
          <ac:spMkLst>
            <pc:docMk/>
            <pc:sldMk cId="3804464220" sldId="277"/>
            <ac:spMk id="91" creationId="{B10CFEC8-E86E-4BEF-91D4-42EEAA7069C6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7:53:54.916" v="664" actId="1076"/>
          <ac:spMkLst>
            <pc:docMk/>
            <pc:sldMk cId="3804464220" sldId="277"/>
            <ac:spMk id="92" creationId="{B84F5E98-DCBB-46A9-9F32-9C4B6AE54B3F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8:09:18.125" v="842" actId="20577"/>
          <ac:spMkLst>
            <pc:docMk/>
            <pc:sldMk cId="3804464220" sldId="277"/>
            <ac:spMk id="93" creationId="{28B378ED-FE66-4834-B160-591C0F850C0D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208" v="229"/>
          <ac:spMkLst>
            <pc:docMk/>
            <pc:sldMk cId="3804464220" sldId="277"/>
            <ac:spMk id="705" creationId="{CCEE6352-30A3-459F-9139-5D15B6A12293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208" v="228"/>
          <ac:spMkLst>
            <pc:docMk/>
            <pc:sldMk cId="3804464220" sldId="277"/>
            <ac:spMk id="707" creationId="{A08BDAD0-59CD-417D-B4A8-2ADA4653146A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208" v="227"/>
          <ac:spMkLst>
            <pc:docMk/>
            <pc:sldMk cId="3804464220" sldId="277"/>
            <ac:spMk id="788" creationId="{4DA7CCA8-FA8C-45C3-98BF-0D56649B2D97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208" v="226"/>
          <ac:spMkLst>
            <pc:docMk/>
            <pc:sldMk cId="3804464220" sldId="277"/>
            <ac:spMk id="789" creationId="{EB103BEE-C081-467A-8787-737E3091DF93}"/>
          </ac:spMkLst>
        </pc:spChg>
        <pc:spChg chg="del">
          <ac:chgData name="양원석(2017182020)" userId="S::undugy@kpu.ac.kr::968726e3-e4c0-46e4-87a7-714f00776d23" providerId="AD" clId="Web-{A501E9B6-C374-435A-90D0-97BC27687F0E}" dt="2021-12-23T07:27:25.192" v="224"/>
          <ac:spMkLst>
            <pc:docMk/>
            <pc:sldMk cId="3804464220" sldId="277"/>
            <ac:spMk id="1745" creationId="{2736F65C-6127-4B53-8893-05B7A8A19C33}"/>
          </ac:spMkLst>
        </pc:spChg>
        <pc:graphicFrameChg chg="del">
          <ac:chgData name="양원석(2017182020)" userId="S::undugy@kpu.ac.kr::968726e3-e4c0-46e4-87a7-714f00776d23" providerId="AD" clId="Web-{A501E9B6-C374-435A-90D0-97BC27687F0E}" dt="2021-12-23T07:27:19.317" v="205"/>
          <ac:graphicFrameMkLst>
            <pc:docMk/>
            <pc:sldMk cId="3804464220" sldId="277"/>
            <ac:graphicFrameMk id="3" creationId="{C5559CE5-B0E5-45E0-98C0-F0F3BE119C3D}"/>
          </ac:graphicFrameMkLst>
        </pc:graphicFrameChg>
        <pc:picChg chg="add mod">
          <ac:chgData name="양원석(2017182020)" userId="S::undugy@kpu.ac.kr::968726e3-e4c0-46e4-87a7-714f00776d23" providerId="AD" clId="Web-{A501E9B6-C374-435A-90D0-97BC27687F0E}" dt="2021-12-23T07:49:22.410" v="559"/>
          <ac:picMkLst>
            <pc:docMk/>
            <pc:sldMk cId="3804464220" sldId="277"/>
            <ac:picMk id="49" creationId="{C7881293-27C4-4DA1-9935-F5915B04CA54}"/>
          </ac:picMkLst>
        </pc:picChg>
        <pc:picChg chg="add mod">
          <ac:chgData name="양원석(2017182020)" userId="S::undugy@kpu.ac.kr::968726e3-e4c0-46e4-87a7-714f00776d23" providerId="AD" clId="Web-{A501E9B6-C374-435A-90D0-97BC27687F0E}" dt="2021-12-23T07:49:28.582" v="560"/>
          <ac:picMkLst>
            <pc:docMk/>
            <pc:sldMk cId="3804464220" sldId="277"/>
            <ac:picMk id="53" creationId="{B2B08FD6-FBC0-42A4-8B15-B9526A2B78A9}"/>
          </ac:picMkLst>
        </pc:picChg>
        <pc:picChg chg="add mod">
          <ac:chgData name="양원석(2017182020)" userId="S::undugy@kpu.ac.kr::968726e3-e4c0-46e4-87a7-714f00776d23" providerId="AD" clId="Web-{A501E9B6-C374-435A-90D0-97BC27687F0E}" dt="2021-12-23T07:49:33.426" v="561"/>
          <ac:picMkLst>
            <pc:docMk/>
            <pc:sldMk cId="3804464220" sldId="277"/>
            <ac:picMk id="55" creationId="{A29E6029-EFAD-4584-B861-90DDBABA7925}"/>
          </ac:picMkLst>
        </pc:picChg>
        <pc:picChg chg="add del mod">
          <ac:chgData name="양원석(2017182020)" userId="S::undugy@kpu.ac.kr::968726e3-e4c0-46e4-87a7-714f00776d23" providerId="AD" clId="Web-{A501E9B6-C374-435A-90D0-97BC27687F0E}" dt="2021-12-23T07:49:08.769" v="557"/>
          <ac:picMkLst>
            <pc:docMk/>
            <pc:sldMk cId="3804464220" sldId="277"/>
            <ac:picMk id="56" creationId="{87EA10B9-FC66-4EF8-B702-54FDD61B1A86}"/>
          </ac:picMkLst>
        </pc:picChg>
        <pc:picChg chg="add mod">
          <ac:chgData name="양원석(2017182020)" userId="S::undugy@kpu.ac.kr::968726e3-e4c0-46e4-87a7-714f00776d23" providerId="AD" clId="Web-{A501E9B6-C374-435A-90D0-97BC27687F0E}" dt="2021-12-23T07:50:15.505" v="567" actId="1076"/>
          <ac:picMkLst>
            <pc:docMk/>
            <pc:sldMk cId="3804464220" sldId="277"/>
            <ac:picMk id="57" creationId="{4832DD1E-AB8B-40C3-BBD8-F6B7CC2D3DAB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27:25.192" v="223"/>
          <ac:picMkLst>
            <pc:docMk/>
            <pc:sldMk cId="3804464220" sldId="277"/>
            <ac:picMk id="68" creationId="{7F926A48-060F-4A8B-93C3-F0B634F2A67C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27:25.192" v="222"/>
          <ac:picMkLst>
            <pc:docMk/>
            <pc:sldMk cId="3804464220" sldId="277"/>
            <ac:picMk id="69" creationId="{5699957F-4F48-48AD-B176-5E743FDCB74B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27:25.192" v="217"/>
          <ac:picMkLst>
            <pc:docMk/>
            <pc:sldMk cId="3804464220" sldId="277"/>
            <ac:picMk id="74" creationId="{1563FBF5-A8EE-42F9-8AD0-2FE9933C9897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27:25.192" v="215"/>
          <ac:picMkLst>
            <pc:docMk/>
            <pc:sldMk cId="3804464220" sldId="277"/>
            <ac:picMk id="76" creationId="{541BF690-C944-45A8-A548-239C9D29F8DF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27:25.192" v="214"/>
          <ac:picMkLst>
            <pc:docMk/>
            <pc:sldMk cId="3804464220" sldId="277"/>
            <ac:picMk id="77" creationId="{EE26DFDD-180E-4BE0-83CA-BD3FCB5C8CBE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27:25.192" v="209"/>
          <ac:picMkLst>
            <pc:docMk/>
            <pc:sldMk cId="3804464220" sldId="277"/>
            <ac:picMk id="82" creationId="{ACF88FA9-275C-4147-B9C0-078C854C8734}"/>
          </ac:picMkLst>
        </pc:picChg>
        <pc:picChg chg="add del">
          <ac:chgData name="양원석(2017182020)" userId="S::undugy@kpu.ac.kr::968726e3-e4c0-46e4-87a7-714f00776d23" providerId="AD" clId="Web-{A501E9B6-C374-435A-90D0-97BC27687F0E}" dt="2021-12-23T07:46:04.014" v="550"/>
          <ac:picMkLst>
            <pc:docMk/>
            <pc:sldMk cId="3804464220" sldId="277"/>
            <ac:picMk id="89" creationId="{F8D1CC32-BFD6-4D92-9182-4EDD87FC60C9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27:25.208" v="231"/>
          <ac:picMkLst>
            <pc:docMk/>
            <pc:sldMk cId="3804464220" sldId="277"/>
            <ac:picMk id="391" creationId="{04F61BB8-E1BE-4E4A-A5F3-496645BFBF37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27:25.208" v="230"/>
          <ac:picMkLst>
            <pc:docMk/>
            <pc:sldMk cId="3804464220" sldId="277"/>
            <ac:picMk id="414" creationId="{EFA03366-2BFC-4B78-988D-E3CEB7D23CAF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27:25.192" v="225"/>
          <ac:picMkLst>
            <pc:docMk/>
            <pc:sldMk cId="3804464220" sldId="277"/>
            <ac:picMk id="1704" creationId="{E941C284-A463-4977-AEA0-E7A6DD6A78CF}"/>
          </ac:picMkLst>
        </pc:picChg>
        <pc:cxnChg chg="add del">
          <ac:chgData name="양원석(2017182020)" userId="S::undugy@kpu.ac.kr::968726e3-e4c0-46e4-87a7-714f00776d23" providerId="AD" clId="Web-{A501E9B6-C374-435A-90D0-97BC27687F0E}" dt="2021-12-23T07:36:32.517" v="302"/>
          <ac:cxnSpMkLst>
            <pc:docMk/>
            <pc:sldMk cId="3804464220" sldId="277"/>
            <ac:cxnSpMk id="51" creationId="{482A64CD-9EBB-4B17-9B35-1CD00084A40E}"/>
          </ac:cxnSpMkLst>
        </pc:cxnChg>
      </pc:sldChg>
      <pc:sldChg chg="modSp">
        <pc:chgData name="양원석(2017182020)" userId="S::undugy@kpu.ac.kr::968726e3-e4c0-46e4-87a7-714f00776d23" providerId="AD" clId="Web-{A501E9B6-C374-435A-90D0-97BC27687F0E}" dt="2021-12-23T14:14:19.538" v="1149"/>
        <pc:sldMkLst>
          <pc:docMk/>
          <pc:sldMk cId="3996609099" sldId="278"/>
        </pc:sldMkLst>
        <pc:graphicFrameChg chg="mod modGraphic">
          <ac:chgData name="양원석(2017182020)" userId="S::undugy@kpu.ac.kr::968726e3-e4c0-46e4-87a7-714f00776d23" providerId="AD" clId="Web-{A501E9B6-C374-435A-90D0-97BC27687F0E}" dt="2021-12-23T14:14:19.538" v="1149"/>
          <ac:graphicFrameMkLst>
            <pc:docMk/>
            <pc:sldMk cId="3996609099" sldId="278"/>
            <ac:graphicFrameMk id="4" creationId="{451C69CA-3CFE-44FA-A295-FCDE7BD9D910}"/>
          </ac:graphicFrameMkLst>
        </pc:graphicFrameChg>
      </pc:sldChg>
      <pc:sldChg chg="addCm">
        <pc:chgData name="양원석(2017182020)" userId="S::undugy@kpu.ac.kr::968726e3-e4c0-46e4-87a7-714f00776d23" providerId="AD" clId="Web-{A501E9B6-C374-435A-90D0-97BC27687F0E}" dt="2021-12-23T12:51:36.129" v="1131"/>
        <pc:sldMkLst>
          <pc:docMk/>
          <pc:sldMk cId="282210540" sldId="281"/>
        </pc:sldMkLst>
      </pc:sldChg>
      <pc:sldChg chg="addSp delSp modSp">
        <pc:chgData name="양원석(2017182020)" userId="S::undugy@kpu.ac.kr::968726e3-e4c0-46e4-87a7-714f00776d23" providerId="AD" clId="Web-{A501E9B6-C374-435A-90D0-97BC27687F0E}" dt="2021-12-23T12:12:34.865" v="1125" actId="20577"/>
        <pc:sldMkLst>
          <pc:docMk/>
          <pc:sldMk cId="2204724658" sldId="282"/>
        </pc:sldMkLst>
        <pc:spChg chg="mod">
          <ac:chgData name="양원석(2017182020)" userId="S::undugy@kpu.ac.kr::968726e3-e4c0-46e4-87a7-714f00776d23" providerId="AD" clId="Web-{A501E9B6-C374-435A-90D0-97BC27687F0E}" dt="2021-12-23T06:46:34.104" v="40" actId="1076"/>
          <ac:spMkLst>
            <pc:docMk/>
            <pc:sldMk cId="2204724658" sldId="282"/>
            <ac:spMk id="14" creationId="{7189E90F-0A1F-45E5-9673-00D5918F8607}"/>
          </ac:spMkLst>
        </pc:spChg>
        <pc:spChg chg="mod">
          <ac:chgData name="양원석(2017182020)" userId="S::undugy@kpu.ac.kr::968726e3-e4c0-46e4-87a7-714f00776d23" providerId="AD" clId="Web-{A501E9B6-C374-435A-90D0-97BC27687F0E}" dt="2021-12-23T06:46:34.120" v="41" actId="1076"/>
          <ac:spMkLst>
            <pc:docMk/>
            <pc:sldMk cId="2204724658" sldId="282"/>
            <ac:spMk id="15" creationId="{89DDCA65-15EF-4E89-91E7-91FBA46A71AC}"/>
          </ac:spMkLst>
        </pc:spChg>
        <pc:spChg chg="mod">
          <ac:chgData name="양원석(2017182020)" userId="S::undugy@kpu.ac.kr::968726e3-e4c0-46e4-87a7-714f00776d23" providerId="AD" clId="Web-{A501E9B6-C374-435A-90D0-97BC27687F0E}" dt="2021-12-23T06:46:34.120" v="42" actId="1076"/>
          <ac:spMkLst>
            <pc:docMk/>
            <pc:sldMk cId="2204724658" sldId="282"/>
            <ac:spMk id="16" creationId="{1DA10BE1-0E8C-4831-847C-E16D61F95ECB}"/>
          </ac:spMkLst>
        </pc:spChg>
        <pc:spChg chg="mod">
          <ac:chgData name="양원석(2017182020)" userId="S::undugy@kpu.ac.kr::968726e3-e4c0-46e4-87a7-714f00776d23" providerId="AD" clId="Web-{A501E9B6-C374-435A-90D0-97BC27687F0E}" dt="2021-12-23T06:46:34.136" v="43" actId="1076"/>
          <ac:spMkLst>
            <pc:docMk/>
            <pc:sldMk cId="2204724658" sldId="282"/>
            <ac:spMk id="17" creationId="{68870FB9-39BD-48CA-92E4-4D8A031B09FB}"/>
          </ac:spMkLst>
        </pc:spChg>
        <pc:spChg chg="mod">
          <ac:chgData name="양원석(2017182020)" userId="S::undugy@kpu.ac.kr::968726e3-e4c0-46e4-87a7-714f00776d23" providerId="AD" clId="Web-{A501E9B6-C374-435A-90D0-97BC27687F0E}" dt="2021-12-23T06:46:21.292" v="39" actId="1076"/>
          <ac:spMkLst>
            <pc:docMk/>
            <pc:sldMk cId="2204724658" sldId="282"/>
            <ac:spMk id="19" creationId="{AF3C0BC9-A53C-447E-8455-7D89B2F10499}"/>
          </ac:spMkLst>
        </pc:spChg>
        <pc:spChg chg="mod">
          <ac:chgData name="양원석(2017182020)" userId="S::undugy@kpu.ac.kr::968726e3-e4c0-46e4-87a7-714f00776d23" providerId="AD" clId="Web-{A501E9B6-C374-435A-90D0-97BC27687F0E}" dt="2021-12-23T06:46:15.307" v="38" actId="14100"/>
          <ac:spMkLst>
            <pc:docMk/>
            <pc:sldMk cId="2204724658" sldId="282"/>
            <ac:spMk id="20" creationId="{B2C9FE55-BA3D-4DF1-A5AE-AA3B49AD275B}"/>
          </ac:spMkLst>
        </pc:spChg>
        <pc:spChg chg="mod">
          <ac:chgData name="양원석(2017182020)" userId="S::undugy@kpu.ac.kr::968726e3-e4c0-46e4-87a7-714f00776d23" providerId="AD" clId="Web-{A501E9B6-C374-435A-90D0-97BC27687F0E}" dt="2021-12-23T06:46:49.745" v="46" actId="1076"/>
          <ac:spMkLst>
            <pc:docMk/>
            <pc:sldMk cId="2204724658" sldId="282"/>
            <ac:spMk id="23" creationId="{E2319BDA-DE94-43E4-B068-419387684337}"/>
          </ac:spMkLst>
        </pc:spChg>
        <pc:spChg chg="mod">
          <ac:chgData name="양원석(2017182020)" userId="S::undugy@kpu.ac.kr::968726e3-e4c0-46e4-87a7-714f00776d23" providerId="AD" clId="Web-{A501E9B6-C374-435A-90D0-97BC27687F0E}" dt="2021-12-23T12:12:26.943" v="1123" actId="20577"/>
          <ac:spMkLst>
            <pc:docMk/>
            <pc:sldMk cId="2204724658" sldId="282"/>
            <ac:spMk id="27" creationId="{34BB1C76-A8AA-424E-9A26-04D5C49B0CB7}"/>
          </ac:spMkLst>
        </pc:spChg>
        <pc:spChg chg="mod">
          <ac:chgData name="양원석(2017182020)" userId="S::undugy@kpu.ac.kr::968726e3-e4c0-46e4-87a7-714f00776d23" providerId="AD" clId="Web-{A501E9B6-C374-435A-90D0-97BC27687F0E}" dt="2021-12-23T12:12:30.396" v="1124" actId="20577"/>
          <ac:spMkLst>
            <pc:docMk/>
            <pc:sldMk cId="2204724658" sldId="282"/>
            <ac:spMk id="28" creationId="{D3E96A0B-C14D-45C8-B176-479922A5A526}"/>
          </ac:spMkLst>
        </pc:spChg>
        <pc:spChg chg="mod">
          <ac:chgData name="양원석(2017182020)" userId="S::undugy@kpu.ac.kr::968726e3-e4c0-46e4-87a7-714f00776d23" providerId="AD" clId="Web-{A501E9B6-C374-435A-90D0-97BC27687F0E}" dt="2021-12-23T06:46:49.792" v="50" actId="1076"/>
          <ac:spMkLst>
            <pc:docMk/>
            <pc:sldMk cId="2204724658" sldId="282"/>
            <ac:spMk id="29" creationId="{0AFF2FB5-6906-4045-A768-595D802A3CAC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06:46:49.808" v="52" actId="1076"/>
          <ac:spMkLst>
            <pc:docMk/>
            <pc:sldMk cId="2204724658" sldId="282"/>
            <ac:spMk id="30" creationId="{21ED7D1C-7D8E-42BE-85DF-0427354FA107}"/>
          </ac:spMkLst>
        </pc:spChg>
        <pc:spChg chg="add mod">
          <ac:chgData name="양원석(2017182020)" userId="S::undugy@kpu.ac.kr::968726e3-e4c0-46e4-87a7-714f00776d23" providerId="AD" clId="Web-{A501E9B6-C374-435A-90D0-97BC27687F0E}" dt="2021-12-23T12:12:34.865" v="1125" actId="20577"/>
          <ac:spMkLst>
            <pc:docMk/>
            <pc:sldMk cId="2204724658" sldId="282"/>
            <ac:spMk id="31" creationId="{4CF4EEBA-5A23-44FF-B843-B9314D093DA8}"/>
          </ac:spMkLst>
        </pc:spChg>
        <pc:picChg chg="mod">
          <ac:chgData name="양원석(2017182020)" userId="S::undugy@kpu.ac.kr::968726e3-e4c0-46e4-87a7-714f00776d23" providerId="AD" clId="Web-{A501E9B6-C374-435A-90D0-97BC27687F0E}" dt="2021-12-23T06:46:49.730" v="45" actId="1076"/>
          <ac:picMkLst>
            <pc:docMk/>
            <pc:sldMk cId="2204724658" sldId="282"/>
            <ac:picMk id="6" creationId="{665102B0-181A-403E-80F4-88B163E8D1D1}"/>
          </ac:picMkLst>
        </pc:picChg>
        <pc:picChg chg="mod">
          <ac:chgData name="양원석(2017182020)" userId="S::undugy@kpu.ac.kr::968726e3-e4c0-46e4-87a7-714f00776d23" providerId="AD" clId="Web-{A501E9B6-C374-435A-90D0-97BC27687F0E}" dt="2021-12-23T06:46:37.729" v="44" actId="1076"/>
          <ac:picMkLst>
            <pc:docMk/>
            <pc:sldMk cId="2204724658" sldId="282"/>
            <ac:picMk id="18" creationId="{650D0243-9AE8-477B-B2B8-57E62AB823BD}"/>
          </ac:picMkLst>
        </pc:picChg>
        <pc:cxnChg chg="add mod">
          <ac:chgData name="양원석(2017182020)" userId="S::undugy@kpu.ac.kr::968726e3-e4c0-46e4-87a7-714f00776d23" providerId="AD" clId="Web-{A501E9B6-C374-435A-90D0-97BC27687F0E}" dt="2021-12-23T06:47:35.684" v="57" actId="14100"/>
          <ac:cxnSpMkLst>
            <pc:docMk/>
            <pc:sldMk cId="2204724658" sldId="282"/>
            <ac:cxnSpMk id="2" creationId="{4729FDD4-273E-46D1-9F7A-5B178E5731A8}"/>
          </ac:cxnSpMkLst>
        </pc:cxnChg>
        <pc:cxnChg chg="add mod">
          <ac:chgData name="양원석(2017182020)" userId="S::undugy@kpu.ac.kr::968726e3-e4c0-46e4-87a7-714f00776d23" providerId="AD" clId="Web-{A501E9B6-C374-435A-90D0-97BC27687F0E}" dt="2021-12-23T06:46:49.792" v="51" actId="1076"/>
          <ac:cxnSpMkLst>
            <pc:docMk/>
            <pc:sldMk cId="2204724658" sldId="282"/>
            <ac:cxnSpMk id="21" creationId="{8B6D811D-3DE0-464B-AA37-4D0279A716CD}"/>
          </ac:cxnSpMkLst>
        </pc:cxnChg>
        <pc:cxnChg chg="add del mod">
          <ac:chgData name="양원석(2017182020)" userId="S::undugy@kpu.ac.kr::968726e3-e4c0-46e4-87a7-714f00776d23" providerId="AD" clId="Web-{A501E9B6-C374-435A-90D0-97BC27687F0E}" dt="2021-12-23T06:44:35.118" v="22"/>
          <ac:cxnSpMkLst>
            <pc:docMk/>
            <pc:sldMk cId="2204724658" sldId="282"/>
            <ac:cxnSpMk id="22" creationId="{9349FB43-6C84-4DE4-B93C-32F8FFB3FE6A}"/>
          </ac:cxnSpMkLst>
        </pc:cxnChg>
        <pc:cxnChg chg="del mod">
          <ac:chgData name="양원석(2017182020)" userId="S::undugy@kpu.ac.kr::968726e3-e4c0-46e4-87a7-714f00776d23" providerId="AD" clId="Web-{A501E9B6-C374-435A-90D0-97BC27687F0E}" dt="2021-12-23T08:14:21.163" v="850"/>
          <ac:cxnSpMkLst>
            <pc:docMk/>
            <pc:sldMk cId="2204724658" sldId="282"/>
            <ac:cxnSpMk id="24" creationId="{12C978E6-D9A2-439D-9A07-607A8BB4E1CC}"/>
          </ac:cxnSpMkLst>
        </pc:cxnChg>
        <pc:cxnChg chg="add del mod">
          <ac:chgData name="양원석(2017182020)" userId="S::undugy@kpu.ac.kr::968726e3-e4c0-46e4-87a7-714f00776d23" providerId="AD" clId="Web-{A501E9B6-C374-435A-90D0-97BC27687F0E}" dt="2021-12-23T06:45:22.103" v="30"/>
          <ac:cxnSpMkLst>
            <pc:docMk/>
            <pc:sldMk cId="2204724658" sldId="282"/>
            <ac:cxnSpMk id="25" creationId="{881F7C24-8A4F-4FFA-8C86-A19840DE427E}"/>
          </ac:cxnSpMkLst>
        </pc:cxnChg>
        <pc:cxnChg chg="mod">
          <ac:chgData name="양원석(2017182020)" userId="S::undugy@kpu.ac.kr::968726e3-e4c0-46e4-87a7-714f00776d23" providerId="AD" clId="Web-{A501E9B6-C374-435A-90D0-97BC27687F0E}" dt="2021-12-23T06:46:49.761" v="48" actId="1076"/>
          <ac:cxnSpMkLst>
            <pc:docMk/>
            <pc:sldMk cId="2204724658" sldId="282"/>
            <ac:cxnSpMk id="26" creationId="{BE46421A-F0B5-4B5F-93EB-AB4BB82A2AC3}"/>
          </ac:cxnSpMkLst>
        </pc:cxnChg>
      </pc:sldChg>
      <pc:sldChg chg="addCm modCm">
        <pc:chgData name="양원석(2017182020)" userId="S::undugy@kpu.ac.kr::968726e3-e4c0-46e4-87a7-714f00776d23" providerId="AD" clId="Web-{A501E9B6-C374-435A-90D0-97BC27687F0E}" dt="2021-12-23T13:59:27.174" v="1136"/>
        <pc:sldMkLst>
          <pc:docMk/>
          <pc:sldMk cId="3209660848" sldId="283"/>
        </pc:sldMkLst>
      </pc:sldChg>
      <pc:sldChg chg="modSp">
        <pc:chgData name="양원석(2017182020)" userId="S::undugy@kpu.ac.kr::968726e3-e4c0-46e4-87a7-714f00776d23" providerId="AD" clId="Web-{A501E9B6-C374-435A-90D0-97BC27687F0E}" dt="2021-12-23T08:58:47.646" v="1122"/>
        <pc:sldMkLst>
          <pc:docMk/>
          <pc:sldMk cId="3780189299" sldId="288"/>
        </pc:sldMkLst>
        <pc:graphicFrameChg chg="modGraphic">
          <ac:chgData name="양원석(2017182020)" userId="S::undugy@kpu.ac.kr::968726e3-e4c0-46e4-87a7-714f00776d23" providerId="AD" clId="Web-{A501E9B6-C374-435A-90D0-97BC27687F0E}" dt="2021-12-23T08:58:47.646" v="1122"/>
          <ac:graphicFrameMkLst>
            <pc:docMk/>
            <pc:sldMk cId="3780189299" sldId="288"/>
            <ac:graphicFrameMk id="4" creationId="{451C69CA-3CFE-44FA-A295-FCDE7BD9D910}"/>
          </ac:graphicFrameMkLst>
        </pc:graphicFrameChg>
      </pc:sldChg>
      <pc:sldChg chg="addSp delSp modSp addCm">
        <pc:chgData name="양원석(2017182020)" userId="S::undugy@kpu.ac.kr::968726e3-e4c0-46e4-87a7-714f00776d23" providerId="AD" clId="Web-{A501E9B6-C374-435A-90D0-97BC27687F0E}" dt="2021-12-23T13:04:30.971" v="1132"/>
        <pc:sldMkLst>
          <pc:docMk/>
          <pc:sldMk cId="2808937656" sldId="292"/>
        </pc:sldMkLst>
        <pc:spChg chg="mod">
          <ac:chgData name="양원석(2017182020)" userId="S::undugy@kpu.ac.kr::968726e3-e4c0-46e4-87a7-714f00776d23" providerId="AD" clId="Web-{A501E9B6-C374-435A-90D0-97BC27687F0E}" dt="2021-12-23T08:03:56.258" v="741" actId="20577"/>
          <ac:spMkLst>
            <pc:docMk/>
            <pc:sldMk cId="2808937656" sldId="292"/>
            <ac:spMk id="3" creationId="{04B04E17-AD1E-486C-AF5D-42E86CE4E032}"/>
          </ac:spMkLst>
        </pc:spChg>
        <pc:spChg chg="add del mod">
          <ac:chgData name="양원석(2017182020)" userId="S::undugy@kpu.ac.kr::968726e3-e4c0-46e4-87a7-714f00776d23" providerId="AD" clId="Web-{A501E9B6-C374-435A-90D0-97BC27687F0E}" dt="2021-12-23T08:31:30.562" v="1015"/>
          <ac:spMkLst>
            <pc:docMk/>
            <pc:sldMk cId="2808937656" sldId="292"/>
            <ac:spMk id="5" creationId="{58BC0B3F-3E28-42C0-9F84-EFBC62A7054F}"/>
          </ac:spMkLst>
        </pc:spChg>
        <pc:spChg chg="mod">
          <ac:chgData name="양원석(2017182020)" userId="S::undugy@kpu.ac.kr::968726e3-e4c0-46e4-87a7-714f00776d23" providerId="AD" clId="Web-{A501E9B6-C374-435A-90D0-97BC27687F0E}" dt="2021-12-23T08:31:50.750" v="1016" actId="1076"/>
          <ac:spMkLst>
            <pc:docMk/>
            <pc:sldMk cId="2808937656" sldId="292"/>
            <ac:spMk id="18" creationId="{18C22772-1956-4BDF-92C7-540737D5077F}"/>
          </ac:spMkLst>
        </pc:spChg>
        <pc:spChg chg="mod">
          <ac:chgData name="양원석(2017182020)" userId="S::undugy@kpu.ac.kr::968726e3-e4c0-46e4-87a7-714f00776d23" providerId="AD" clId="Web-{A501E9B6-C374-435A-90D0-97BC27687F0E}" dt="2021-12-23T08:31:54.640" v="1017" actId="1076"/>
          <ac:spMkLst>
            <pc:docMk/>
            <pc:sldMk cId="2808937656" sldId="292"/>
            <ac:spMk id="19" creationId="{BCB2183B-37AD-47C3-BAAB-2EC73B0F7C97}"/>
          </ac:spMkLst>
        </pc:spChg>
        <pc:spChg chg="mod">
          <ac:chgData name="양원석(2017182020)" userId="S::undugy@kpu.ac.kr::968726e3-e4c0-46e4-87a7-714f00776d23" providerId="AD" clId="Web-{A501E9B6-C374-435A-90D0-97BC27687F0E}" dt="2021-12-23T07:16:18.411" v="159" actId="1076"/>
          <ac:spMkLst>
            <pc:docMk/>
            <pc:sldMk cId="2808937656" sldId="292"/>
            <ac:spMk id="20" creationId="{A0810ACF-6B50-4C73-9C4C-AE835C8A09B8}"/>
          </ac:spMkLst>
        </pc:spChg>
        <pc:picChg chg="del">
          <ac:chgData name="양원석(2017182020)" userId="S::undugy@kpu.ac.kr::968726e3-e4c0-46e4-87a7-714f00776d23" providerId="AD" clId="Web-{A501E9B6-C374-435A-90D0-97BC27687F0E}" dt="2021-12-23T07:13:02.578" v="128"/>
          <ac:picMkLst>
            <pc:docMk/>
            <pc:sldMk cId="2808937656" sldId="292"/>
            <ac:picMk id="3" creationId="{08950050-7EDF-4125-8F22-BCC9D2EF63AE}"/>
          </ac:picMkLst>
        </pc:picChg>
        <pc:picChg chg="add mod">
          <ac:chgData name="양원석(2017182020)" userId="S::undugy@kpu.ac.kr::968726e3-e4c0-46e4-87a7-714f00776d23" providerId="AD" clId="Web-{A501E9B6-C374-435A-90D0-97BC27687F0E}" dt="2021-12-23T07:15:46.754" v="153" actId="1076"/>
          <ac:picMkLst>
            <pc:docMk/>
            <pc:sldMk cId="2808937656" sldId="292"/>
            <ac:picMk id="4" creationId="{94F7BAD0-BDE1-421A-8EBF-A2A3E9DC393E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13:00.016" v="124"/>
          <ac:picMkLst>
            <pc:docMk/>
            <pc:sldMk cId="2808937656" sldId="292"/>
            <ac:picMk id="5" creationId="{4AAD6EC3-EA95-4947-BCE3-EEFFC00B5365}"/>
          </ac:picMkLst>
        </pc:picChg>
        <pc:picChg chg="add mod">
          <ac:chgData name="양원석(2017182020)" userId="S::undugy@kpu.ac.kr::968726e3-e4c0-46e4-87a7-714f00776d23" providerId="AD" clId="Web-{A501E9B6-C374-435A-90D0-97BC27687F0E}" dt="2021-12-23T07:17:32.100" v="186" actId="1076"/>
          <ac:picMkLst>
            <pc:docMk/>
            <pc:sldMk cId="2808937656" sldId="292"/>
            <ac:picMk id="6" creationId="{F778EE5D-3104-487B-BCC1-B789B50A8515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13:02.985" v="129"/>
          <ac:picMkLst>
            <pc:docMk/>
            <pc:sldMk cId="2808937656" sldId="292"/>
            <ac:picMk id="8" creationId="{EF3EC5D5-4346-4F3B-8331-41472997EDCD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13:01.078" v="126"/>
          <ac:picMkLst>
            <pc:docMk/>
            <pc:sldMk cId="2808937656" sldId="292"/>
            <ac:picMk id="16" creationId="{51615F3A-83F9-4829-9CC4-3D7898EBD475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13:00.625" v="125"/>
          <ac:picMkLst>
            <pc:docMk/>
            <pc:sldMk cId="2808937656" sldId="292"/>
            <ac:picMk id="17" creationId="{BEA0A4F5-573F-4B15-B1E8-94D1BC968B01}"/>
          </ac:picMkLst>
        </pc:picChg>
        <pc:picChg chg="del">
          <ac:chgData name="양원석(2017182020)" userId="S::undugy@kpu.ac.kr::968726e3-e4c0-46e4-87a7-714f00776d23" providerId="AD" clId="Web-{A501E9B6-C374-435A-90D0-97BC27687F0E}" dt="2021-12-23T07:13:01.985" v="127"/>
          <ac:picMkLst>
            <pc:docMk/>
            <pc:sldMk cId="2808937656" sldId="292"/>
            <ac:picMk id="21" creationId="{5812AAB4-0ED8-40A5-A1AD-2473460D0F8A}"/>
          </ac:picMkLst>
        </pc:picChg>
        <pc:cxnChg chg="add mod">
          <ac:chgData name="양원석(2017182020)" userId="S::undugy@kpu.ac.kr::968726e3-e4c0-46e4-87a7-714f00776d23" providerId="AD" clId="Web-{A501E9B6-C374-435A-90D0-97BC27687F0E}" dt="2021-12-23T12:17:48.449" v="1129" actId="1076"/>
          <ac:cxnSpMkLst>
            <pc:docMk/>
            <pc:sldMk cId="2808937656" sldId="292"/>
            <ac:cxnSpMk id="7" creationId="{17F494BD-E89D-48C6-A641-C26950B7D6F2}"/>
          </ac:cxnSpMkLst>
        </pc:cxnChg>
      </pc:sldChg>
      <pc:sldChg chg="addCm">
        <pc:chgData name="양원석(2017182020)" userId="S::undugy@kpu.ac.kr::968726e3-e4c0-46e4-87a7-714f00776d23" providerId="AD" clId="Web-{A501E9B6-C374-435A-90D0-97BC27687F0E}" dt="2021-12-23T14:08:50.438" v="1137"/>
        <pc:sldMkLst>
          <pc:docMk/>
          <pc:sldMk cId="1967273475" sldId="293"/>
        </pc:sldMkLst>
      </pc:sldChg>
      <pc:sldChg chg="del">
        <pc:chgData name="양원석(2017182020)" userId="S::undugy@kpu.ac.kr::968726e3-e4c0-46e4-87a7-714f00776d23" providerId="AD" clId="Web-{A501E9B6-C374-435A-90D0-97BC27687F0E}" dt="2021-12-23T12:12:48.553" v="1126"/>
        <pc:sldMkLst>
          <pc:docMk/>
          <pc:sldMk cId="1120954975" sldId="295"/>
        </pc:sldMkLst>
      </pc:sldChg>
      <pc:sldChg chg="modSp add del replId">
        <pc:chgData name="양원석(2017182020)" userId="S::undugy@kpu.ac.kr::968726e3-e4c0-46e4-87a7-714f00776d23" providerId="AD" clId="Web-{A501E9B6-C374-435A-90D0-97BC27687F0E}" dt="2021-12-23T12:12:51.350" v="1128"/>
        <pc:sldMkLst>
          <pc:docMk/>
          <pc:sldMk cId="575122022" sldId="296"/>
        </pc:sldMkLst>
        <pc:spChg chg="mod">
          <ac:chgData name="양원석(2017182020)" userId="S::undugy@kpu.ac.kr::968726e3-e4c0-46e4-87a7-714f00776d23" providerId="AD" clId="Web-{A501E9B6-C374-435A-90D0-97BC27687F0E}" dt="2021-12-23T07:11:19.842" v="123" actId="20577"/>
          <ac:spMkLst>
            <pc:docMk/>
            <pc:sldMk cId="575122022" sldId="296"/>
            <ac:spMk id="2" creationId="{20D42378-849A-4620-923A-81AB1F02B926}"/>
          </ac:spMkLst>
        </pc:spChg>
      </pc:sldChg>
      <pc:sldChg chg="modSp add del replId">
        <pc:chgData name="양원석(2017182020)" userId="S::undugy@kpu.ac.kr::968726e3-e4c0-46e4-87a7-714f00776d23" providerId="AD" clId="Web-{A501E9B6-C374-435A-90D0-97BC27687F0E}" dt="2021-12-23T12:12:49.787" v="1127"/>
        <pc:sldMkLst>
          <pc:docMk/>
          <pc:sldMk cId="1752672566" sldId="297"/>
        </pc:sldMkLst>
        <pc:spChg chg="mod">
          <ac:chgData name="양원석(2017182020)" userId="S::undugy@kpu.ac.kr::968726e3-e4c0-46e4-87a7-714f00776d23" providerId="AD" clId="Web-{A501E9B6-C374-435A-90D0-97BC27687F0E}" dt="2021-12-23T07:27:13.332" v="204" actId="20577"/>
          <ac:spMkLst>
            <pc:docMk/>
            <pc:sldMk cId="1752672566" sldId="297"/>
            <ac:spMk id="2" creationId="{20D42378-849A-4620-923A-81AB1F02B926}"/>
          </ac:spMkLst>
        </pc:spChg>
      </pc:sldChg>
    </pc:docChg>
  </pc:docChgLst>
  <pc:docChgLst>
    <pc:chgData name="박해성(2017182016)" userId="6befd140-4d2f-4b41-8770-653351dcd989" providerId="ADAL" clId="{1538C2CC-264E-456A-8F64-9DF029560671}"/>
    <pc:docChg chg="undo custSel mod addSld modSld">
      <pc:chgData name="박해성(2017182016)" userId="6befd140-4d2f-4b41-8770-653351dcd989" providerId="ADAL" clId="{1538C2CC-264E-456A-8F64-9DF029560671}" dt="2022-04-30T13:48:51.058" v="639"/>
      <pc:docMkLst>
        <pc:docMk/>
      </pc:docMkLst>
      <pc:sldChg chg="modSp mod">
        <pc:chgData name="박해성(2017182016)" userId="6befd140-4d2f-4b41-8770-653351dcd989" providerId="ADAL" clId="{1538C2CC-264E-456A-8F64-9DF029560671}" dt="2022-04-30T13:01:34.891" v="638" actId="207"/>
        <pc:sldMkLst>
          <pc:docMk/>
          <pc:sldMk cId="2892902703" sldId="291"/>
        </pc:sldMkLst>
        <pc:graphicFrameChg chg="modGraphic">
          <ac:chgData name="박해성(2017182016)" userId="6befd140-4d2f-4b41-8770-653351dcd989" providerId="ADAL" clId="{1538C2CC-264E-456A-8F64-9DF029560671}" dt="2022-04-30T13:01:34.891" v="638" actId="207"/>
          <ac:graphicFrameMkLst>
            <pc:docMk/>
            <pc:sldMk cId="2892902703" sldId="291"/>
            <ac:graphicFrameMk id="2" creationId="{3FA5076C-1A3B-4E4D-9E2F-85801572496A}"/>
          </ac:graphicFrameMkLst>
        </pc:graphicFrameChg>
      </pc:sldChg>
      <pc:sldChg chg="modSp mod">
        <pc:chgData name="박해성(2017182016)" userId="6befd140-4d2f-4b41-8770-653351dcd989" providerId="ADAL" clId="{1538C2CC-264E-456A-8F64-9DF029560671}" dt="2022-04-30T11:57:06.244" v="492" actId="15"/>
        <pc:sldMkLst>
          <pc:docMk/>
          <pc:sldMk cId="1967273475" sldId="293"/>
        </pc:sldMkLst>
        <pc:spChg chg="mod">
          <ac:chgData name="박해성(2017182016)" userId="6befd140-4d2f-4b41-8770-653351dcd989" providerId="ADAL" clId="{1538C2CC-264E-456A-8F64-9DF029560671}" dt="2022-04-30T11:57:06.244" v="492" actId="15"/>
          <ac:spMkLst>
            <pc:docMk/>
            <pc:sldMk cId="1967273475" sldId="293"/>
            <ac:spMk id="3" creationId="{74C08CB9-9B08-4D17-BCF8-908DB1097373}"/>
          </ac:spMkLst>
        </pc:spChg>
        <pc:spChg chg="mod">
          <ac:chgData name="박해성(2017182016)" userId="6befd140-4d2f-4b41-8770-653351dcd989" providerId="ADAL" clId="{1538C2CC-264E-456A-8F64-9DF029560671}" dt="2022-04-30T11:50:36.068" v="480" actId="20577"/>
          <ac:spMkLst>
            <pc:docMk/>
            <pc:sldMk cId="1967273475" sldId="293"/>
            <ac:spMk id="4" creationId="{E863E849-14C6-4ADF-C332-562F632775D3}"/>
          </ac:spMkLst>
        </pc:spChg>
      </pc:sldChg>
      <pc:sldChg chg="addSp modSp mod">
        <pc:chgData name="박해성(2017182016)" userId="6befd140-4d2f-4b41-8770-653351dcd989" providerId="ADAL" clId="{1538C2CC-264E-456A-8F64-9DF029560671}" dt="2022-04-30T12:13:26.624" v="540" actId="14100"/>
        <pc:sldMkLst>
          <pc:docMk/>
          <pc:sldMk cId="2077402535" sldId="295"/>
        </pc:sldMkLst>
        <pc:spChg chg="mod">
          <ac:chgData name="박해성(2017182016)" userId="6befd140-4d2f-4b41-8770-653351dcd989" providerId="ADAL" clId="{1538C2CC-264E-456A-8F64-9DF029560671}" dt="2022-04-30T12:09:14.872" v="532" actId="14100"/>
          <ac:spMkLst>
            <pc:docMk/>
            <pc:sldMk cId="2077402535" sldId="295"/>
            <ac:spMk id="5" creationId="{71F26889-476A-5B33-EB4C-9143B806F791}"/>
          </ac:spMkLst>
        </pc:spChg>
        <pc:spChg chg="mod">
          <ac:chgData name="박해성(2017182016)" userId="6befd140-4d2f-4b41-8770-653351dcd989" providerId="ADAL" clId="{1538C2CC-264E-456A-8F64-9DF029560671}" dt="2022-04-30T12:08:36.843" v="523" actId="14100"/>
          <ac:spMkLst>
            <pc:docMk/>
            <pc:sldMk cId="2077402535" sldId="295"/>
            <ac:spMk id="11" creationId="{8DE13A7A-EEDD-AC1E-5C54-247DBA812190}"/>
          </ac:spMkLst>
        </pc:spChg>
        <pc:spChg chg="add mod">
          <ac:chgData name="박해성(2017182016)" userId="6befd140-4d2f-4b41-8770-653351dcd989" providerId="ADAL" clId="{1538C2CC-264E-456A-8F64-9DF029560671}" dt="2022-04-30T12:09:44.105" v="534" actId="14100"/>
          <ac:spMkLst>
            <pc:docMk/>
            <pc:sldMk cId="2077402535" sldId="295"/>
            <ac:spMk id="13" creationId="{56D31BFE-D846-DA6B-610F-F683E6AD16E4}"/>
          </ac:spMkLst>
        </pc:spChg>
        <pc:spChg chg="add mod">
          <ac:chgData name="박해성(2017182016)" userId="6befd140-4d2f-4b41-8770-653351dcd989" providerId="ADAL" clId="{1538C2CC-264E-456A-8F64-9DF029560671}" dt="2022-04-30T12:13:26.624" v="540" actId="14100"/>
          <ac:spMkLst>
            <pc:docMk/>
            <pc:sldMk cId="2077402535" sldId="295"/>
            <ac:spMk id="15" creationId="{2322D85B-4C14-0F97-98BA-2CEEE6786A3E}"/>
          </ac:spMkLst>
        </pc:spChg>
      </pc:sldChg>
      <pc:sldChg chg="add">
        <pc:chgData name="박해성(2017182016)" userId="6befd140-4d2f-4b41-8770-653351dcd989" providerId="ADAL" clId="{1538C2CC-264E-456A-8F64-9DF029560671}" dt="2022-04-30T11:59:53.329" v="493" actId="2890"/>
        <pc:sldMkLst>
          <pc:docMk/>
          <pc:sldMk cId="4189074921" sldId="296"/>
        </pc:sldMkLst>
      </pc:sldChg>
      <pc:sldChg chg="addSp delSp modSp add mod">
        <pc:chgData name="박해성(2017182016)" userId="6befd140-4d2f-4b41-8770-653351dcd989" providerId="ADAL" clId="{1538C2CC-264E-456A-8F64-9DF029560671}" dt="2022-04-30T13:00:26.486" v="636" actId="1076"/>
        <pc:sldMkLst>
          <pc:docMk/>
          <pc:sldMk cId="2092469823" sldId="297"/>
        </pc:sldMkLst>
        <pc:spChg chg="add del mod">
          <ac:chgData name="박해성(2017182016)" userId="6befd140-4d2f-4b41-8770-653351dcd989" providerId="ADAL" clId="{1538C2CC-264E-456A-8F64-9DF029560671}" dt="2022-04-30T12:44:23.265" v="605"/>
          <ac:spMkLst>
            <pc:docMk/>
            <pc:sldMk cId="2092469823" sldId="297"/>
            <ac:spMk id="8" creationId="{CB6D7582-D023-82E9-E2AE-563DA4E88143}"/>
          </ac:spMkLst>
        </pc:spChg>
        <pc:spChg chg="add del mod">
          <ac:chgData name="박해성(2017182016)" userId="6befd140-4d2f-4b41-8770-653351dcd989" providerId="ADAL" clId="{1538C2CC-264E-456A-8F64-9DF029560671}" dt="2022-04-30T12:42:39.372" v="583" actId="478"/>
          <ac:spMkLst>
            <pc:docMk/>
            <pc:sldMk cId="2092469823" sldId="297"/>
            <ac:spMk id="14" creationId="{FB81D743-78DC-4581-9A1B-92D663B70F30}"/>
          </ac:spMkLst>
        </pc:spChg>
        <pc:spChg chg="add mod">
          <ac:chgData name="박해성(2017182016)" userId="6befd140-4d2f-4b41-8770-653351dcd989" providerId="ADAL" clId="{1538C2CC-264E-456A-8F64-9DF029560671}" dt="2022-04-30T12:59:30.957" v="612" actId="1076"/>
          <ac:spMkLst>
            <pc:docMk/>
            <pc:sldMk cId="2092469823" sldId="297"/>
            <ac:spMk id="16" creationId="{868D5B6C-8643-D72F-DA4A-751154754D33}"/>
          </ac:spMkLst>
        </pc:spChg>
        <pc:spChg chg="mod">
          <ac:chgData name="박해성(2017182016)" userId="6befd140-4d2f-4b41-8770-653351dcd989" providerId="ADAL" clId="{1538C2CC-264E-456A-8F64-9DF029560671}" dt="2022-04-30T12:59:30.957" v="612" actId="1076"/>
          <ac:spMkLst>
            <pc:docMk/>
            <pc:sldMk cId="2092469823" sldId="297"/>
            <ac:spMk id="18" creationId="{3BF54844-95AF-4DCC-B8B1-68D19003A041}"/>
          </ac:spMkLst>
        </pc:spChg>
        <pc:spChg chg="add mod">
          <ac:chgData name="박해성(2017182016)" userId="6befd140-4d2f-4b41-8770-653351dcd989" providerId="ADAL" clId="{1538C2CC-264E-456A-8F64-9DF029560671}" dt="2022-04-30T13:00:26.486" v="636" actId="1076"/>
          <ac:spMkLst>
            <pc:docMk/>
            <pc:sldMk cId="2092469823" sldId="297"/>
            <ac:spMk id="21" creationId="{4C04BC52-340F-4A1E-49AB-ABAF2385F818}"/>
          </ac:spMkLst>
        </pc:spChg>
        <pc:picChg chg="add mod">
          <ac:chgData name="박해성(2017182016)" userId="6befd140-4d2f-4b41-8770-653351dcd989" providerId="ADAL" clId="{1538C2CC-264E-456A-8F64-9DF029560671}" dt="2022-04-30T12:59:30.957" v="612" actId="1076"/>
          <ac:picMkLst>
            <pc:docMk/>
            <pc:sldMk cId="2092469823" sldId="297"/>
            <ac:picMk id="4" creationId="{39EFA719-3581-C917-2916-6D0EB9032B90}"/>
          </ac:picMkLst>
        </pc:picChg>
        <pc:picChg chg="add del">
          <ac:chgData name="박해성(2017182016)" userId="6befd140-4d2f-4b41-8770-653351dcd989" providerId="ADAL" clId="{1538C2CC-264E-456A-8F64-9DF029560671}" dt="2022-04-30T12:42:14.163" v="579" actId="22"/>
          <ac:picMkLst>
            <pc:docMk/>
            <pc:sldMk cId="2092469823" sldId="297"/>
            <ac:picMk id="6" creationId="{649B44FB-B373-ECA2-5362-D5FEB676B884}"/>
          </ac:picMkLst>
        </pc:picChg>
        <pc:picChg chg="del">
          <ac:chgData name="박해성(2017182016)" userId="6befd140-4d2f-4b41-8770-653351dcd989" providerId="ADAL" clId="{1538C2CC-264E-456A-8F64-9DF029560671}" dt="2022-04-30T12:16:16.644" v="542" actId="478"/>
          <ac:picMkLst>
            <pc:docMk/>
            <pc:sldMk cId="2092469823" sldId="297"/>
            <ac:picMk id="7" creationId="{FDCDAD7C-C81C-97B5-C81E-40389053EDB3}"/>
          </ac:picMkLst>
        </pc:picChg>
        <pc:picChg chg="del mod">
          <ac:chgData name="박해성(2017182016)" userId="6befd140-4d2f-4b41-8770-653351dcd989" providerId="ADAL" clId="{1538C2CC-264E-456A-8F64-9DF029560671}" dt="2022-04-30T12:16:17.613" v="545" actId="478"/>
          <ac:picMkLst>
            <pc:docMk/>
            <pc:sldMk cId="2092469823" sldId="297"/>
            <ac:picMk id="9" creationId="{B2C852A4-EB08-05F5-E0EE-E50F736AD0CB}"/>
          </ac:picMkLst>
        </pc:picChg>
        <pc:picChg chg="del">
          <ac:chgData name="박해성(2017182016)" userId="6befd140-4d2f-4b41-8770-653351dcd989" providerId="ADAL" clId="{1538C2CC-264E-456A-8F64-9DF029560671}" dt="2022-04-30T12:16:17.968" v="546" actId="478"/>
          <ac:picMkLst>
            <pc:docMk/>
            <pc:sldMk cId="2092469823" sldId="297"/>
            <ac:picMk id="10" creationId="{DC67F0D5-9438-FD1F-D43A-7C71679EF166}"/>
          </ac:picMkLst>
        </pc:picChg>
        <pc:picChg chg="del">
          <ac:chgData name="박해성(2017182016)" userId="6befd140-4d2f-4b41-8770-653351dcd989" providerId="ADAL" clId="{1538C2CC-264E-456A-8F64-9DF029560671}" dt="2022-04-30T12:16:17.065" v="543" actId="478"/>
          <ac:picMkLst>
            <pc:docMk/>
            <pc:sldMk cId="2092469823" sldId="297"/>
            <ac:picMk id="11" creationId="{49A01F8C-55A5-C339-6040-41B7B6BA0BCE}"/>
          </ac:picMkLst>
        </pc:picChg>
        <pc:picChg chg="add mod">
          <ac:chgData name="박해성(2017182016)" userId="6befd140-4d2f-4b41-8770-653351dcd989" providerId="ADAL" clId="{1538C2CC-264E-456A-8F64-9DF029560671}" dt="2022-04-30T12:59:30.957" v="612" actId="1076"/>
          <ac:picMkLst>
            <pc:docMk/>
            <pc:sldMk cId="2092469823" sldId="297"/>
            <ac:picMk id="12" creationId="{90184FC0-26E4-EB3C-C22C-F25287335C4B}"/>
          </ac:picMkLst>
        </pc:picChg>
        <pc:picChg chg="del">
          <ac:chgData name="박해성(2017182016)" userId="6befd140-4d2f-4b41-8770-653351dcd989" providerId="ADAL" clId="{1538C2CC-264E-456A-8F64-9DF029560671}" dt="2022-04-30T12:16:18.717" v="547" actId="478"/>
          <ac:picMkLst>
            <pc:docMk/>
            <pc:sldMk cId="2092469823" sldId="297"/>
            <ac:picMk id="17" creationId="{6A89418D-67B3-6458-1A12-358EEE2E4528}"/>
          </ac:picMkLst>
        </pc:picChg>
        <pc:picChg chg="add mod">
          <ac:chgData name="박해성(2017182016)" userId="6befd140-4d2f-4b41-8770-653351dcd989" providerId="ADAL" clId="{1538C2CC-264E-456A-8F64-9DF029560671}" dt="2022-04-30T13:00:00.619" v="616" actId="1076"/>
          <ac:picMkLst>
            <pc:docMk/>
            <pc:sldMk cId="2092469823" sldId="297"/>
            <ac:picMk id="19" creationId="{19629EE5-0E92-E525-C658-37B386843D37}"/>
          </ac:picMkLst>
        </pc:picChg>
        <pc:picChg chg="add del mod">
          <ac:chgData name="박해성(2017182016)" userId="6befd140-4d2f-4b41-8770-653351dcd989" providerId="ADAL" clId="{1538C2CC-264E-456A-8F64-9DF029560671}" dt="2022-04-30T13:00:04.329" v="618" actId="478"/>
          <ac:picMkLst>
            <pc:docMk/>
            <pc:sldMk cId="2092469823" sldId="297"/>
            <ac:picMk id="20" creationId="{2896415A-785F-19CC-6F38-E333E52B641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086E5-ABEF-41B9-AE08-5A2CA30BD28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439DA-D7CF-4A53-ABDA-FB9E7D66B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4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439DA-D7CF-4A53-ABDA-FB9E7D66BEE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3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439DA-D7CF-4A53-ABDA-FB9E7D66BE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6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439DA-D7CF-4A53-ABDA-FB9E7D66BE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4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6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7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6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3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6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7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2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2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2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DDB207-13BE-4525-AB17-5253E55AA51B}"/>
              </a:ext>
            </a:extLst>
          </p:cNvPr>
          <p:cNvSpPr txBox="1"/>
          <p:nvPr/>
        </p:nvSpPr>
        <p:spPr>
          <a:xfrm>
            <a:off x="389106" y="5719866"/>
            <a:ext cx="253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2017182016 </a:t>
            </a:r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박해성</a:t>
            </a:r>
            <a:endParaRPr lang="en-US" altLang="ko-KR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2017182020 </a:t>
            </a:r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양원석</a:t>
            </a:r>
            <a:endParaRPr lang="en-US" altLang="ko-KR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2017184035 </a:t>
            </a:r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최준혁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32C811-FC7C-4394-826C-607C95686F01}"/>
              </a:ext>
            </a:extLst>
          </p:cNvPr>
          <p:cNvSpPr/>
          <p:nvPr/>
        </p:nvSpPr>
        <p:spPr>
          <a:xfrm>
            <a:off x="389106" y="4348264"/>
            <a:ext cx="2149813" cy="1303506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B82B4-02E0-4D66-AAC9-B18B8104181E}"/>
              </a:ext>
            </a:extLst>
          </p:cNvPr>
          <p:cNvSpPr txBox="1"/>
          <p:nvPr/>
        </p:nvSpPr>
        <p:spPr>
          <a:xfrm>
            <a:off x="537316" y="394488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지도교수 윤정현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6BEB70-743E-446F-9A56-DB520DBF7F26}"/>
              </a:ext>
            </a:extLst>
          </p:cNvPr>
          <p:cNvSpPr txBox="1">
            <a:spLocks/>
          </p:cNvSpPr>
          <p:nvPr/>
        </p:nvSpPr>
        <p:spPr>
          <a:xfrm>
            <a:off x="4063048" y="2024055"/>
            <a:ext cx="4065903" cy="1404945"/>
          </a:xfrm>
          <a:prstGeom prst="rect">
            <a:avLst/>
          </a:prstGeom>
          <a:solidFill>
            <a:srgbClr val="6495E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000">
                <a:latin typeface="배달의민족 주아" panose="02020603020101020101" pitchFamily="18" charset="-127"/>
                <a:ea typeface="배달의민족 주아"/>
              </a:rPr>
              <a:t>REVIVE</a:t>
            </a:r>
          </a:p>
        </p:txBody>
      </p:sp>
    </p:spTree>
    <p:extLst>
      <p:ext uri="{BB962C8B-B14F-4D97-AF65-F5344CB8AC3E}">
        <p14:creationId xmlns:p14="http://schemas.microsoft.com/office/powerpoint/2010/main" val="3164395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42378-849A-4620-923A-81AB1F02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69" y="79580"/>
            <a:ext cx="3577506" cy="123886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05.</a:t>
            </a:r>
            <a:b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</a:br>
            <a:r>
              <a:rPr lang="ko-KR" altLang="en-US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개발 내용</a:t>
            </a:r>
            <a:endParaRPr lang="ko-KR" altLang="en-US" sz="2800">
              <a:solidFill>
                <a:schemeClr val="bg1"/>
              </a:solidFill>
              <a:ea typeface="배달의민족 주아"/>
              <a:cs typeface="Calibr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54844-95AF-4DCC-B8B1-68D19003A041}"/>
              </a:ext>
            </a:extLst>
          </p:cNvPr>
          <p:cNvSpPr txBox="1"/>
          <p:nvPr/>
        </p:nvSpPr>
        <p:spPr>
          <a:xfrm>
            <a:off x="3142383" y="3568591"/>
            <a:ext cx="20836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ea typeface="배달의민족 주아"/>
                <a:cs typeface="Calibri"/>
              </a:rPr>
              <a:t> 애니메이션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0184FC0-26E4-EB3C-C22C-F2528733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93" y="1318449"/>
            <a:ext cx="3835400" cy="21583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EFA719-3581-C917-2916-6D0EB9032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018" y="1318449"/>
            <a:ext cx="3835400" cy="21588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8D5B6C-8643-D72F-DA4A-751154754D33}"/>
              </a:ext>
            </a:extLst>
          </p:cNvPr>
          <p:cNvSpPr txBox="1"/>
          <p:nvPr/>
        </p:nvSpPr>
        <p:spPr>
          <a:xfrm>
            <a:off x="7884243" y="3481279"/>
            <a:ext cx="15550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ea typeface="배달의민족 주아"/>
                <a:cs typeface="Calibri"/>
              </a:rPr>
              <a:t> 무기 부착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19" name="그림 18" descr="전자기기이(가) 표시된 사진&#10;&#10;자동 생성된 설명">
            <a:extLst>
              <a:ext uri="{FF2B5EF4-FFF2-40B4-BE49-F238E27FC236}">
                <a16:creationId xmlns:a16="http://schemas.microsoft.com/office/drawing/2014/main" id="{19629EE5-0E92-E525-C658-37B386843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0" r="23887"/>
          <a:stretch/>
        </p:blipFill>
        <p:spPr bwMode="auto">
          <a:xfrm>
            <a:off x="4736386" y="4114801"/>
            <a:ext cx="3074115" cy="20959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04BC52-340F-4A1E-49AB-ABAF2385F818}"/>
              </a:ext>
            </a:extLst>
          </p:cNvPr>
          <p:cNvSpPr txBox="1"/>
          <p:nvPr/>
        </p:nvSpPr>
        <p:spPr>
          <a:xfrm>
            <a:off x="5811840" y="6210745"/>
            <a:ext cx="19550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ea typeface="배달의민족 주아"/>
                <a:cs typeface="Calibri"/>
              </a:rPr>
              <a:t>맵 제작</a:t>
            </a:r>
            <a:endParaRPr 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46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42378-849A-4620-923A-81AB1F02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70" y="79580"/>
            <a:ext cx="3152793" cy="140494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06.</a:t>
            </a:r>
            <a:br>
              <a:rPr lang="en-US" altLang="ko-KR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</a:br>
            <a:r>
              <a:rPr lang="ko-KR" altLang="en-US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문제점 및 보완책</a:t>
            </a:r>
            <a:endParaRPr lang="en-US" altLang="ko-KR" sz="2800">
              <a:solidFill>
                <a:schemeClr val="bg1"/>
              </a:solidFill>
              <a:ea typeface="배달의민족 주아"/>
              <a:cs typeface="Calibri Light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C08CB9-9B08-4D17-BCF8-908DB1097373}"/>
              </a:ext>
            </a:extLst>
          </p:cNvPr>
          <p:cNvSpPr/>
          <p:nvPr/>
        </p:nvSpPr>
        <p:spPr>
          <a:xfrm>
            <a:off x="136482" y="1644825"/>
            <a:ext cx="5527760" cy="4665943"/>
          </a:xfrm>
          <a:prstGeom prst="roundRect">
            <a:avLst/>
          </a:prstGeom>
          <a:solidFill>
            <a:srgbClr val="2368E5"/>
          </a:solidFill>
          <a:ln w="63500">
            <a:solidFill>
              <a:srgbClr val="2368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ko-KR" sz="3600"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Font typeface="Wingdings"/>
              <a:buChar char="q"/>
            </a:pPr>
            <a:endParaRPr lang="en-US" altLang="ko-KR" sz="2400"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Font typeface="Wingdings"/>
              <a:buChar char="v"/>
            </a:pPr>
            <a:r>
              <a:rPr lang="en-US" altLang="ko-KR" sz="3600" err="1">
                <a:solidFill>
                  <a:srgbClr val="FFFF00"/>
                </a:solidFill>
                <a:latin typeface="배달의민족 주아"/>
                <a:ea typeface="배달의민족 주아"/>
              </a:rPr>
              <a:t>클라이언트</a:t>
            </a:r>
            <a:endParaRPr lang="en-US" altLang="ko-KR" sz="3600">
              <a:solidFill>
                <a:srgbClr val="FFFF00"/>
              </a:solidFill>
              <a:latin typeface="배달의민족 주아"/>
              <a:ea typeface="배달의민족 주아"/>
            </a:endParaRPr>
          </a:p>
          <a:p>
            <a:endParaRPr lang="en-US" altLang="ko-KR" sz="3600">
              <a:solidFill>
                <a:srgbClr val="FFFF00"/>
              </a:solidFill>
              <a:latin typeface="배달의민족 주아"/>
              <a:ea typeface="배달의민족 주아"/>
            </a:endParaRPr>
          </a:p>
          <a:p>
            <a:pPr marL="342900" indent="-342900">
              <a:buFont typeface="Wingdings"/>
              <a:buChar char="q"/>
            </a:pPr>
            <a:r>
              <a:rPr lang="ko-KR" altLang="en-US" sz="2400">
                <a:latin typeface="배달의민족 주아"/>
                <a:ea typeface="배달의민족 주아"/>
              </a:rPr>
              <a:t> 게임이 </a:t>
            </a:r>
            <a:r>
              <a:rPr lang="ko-KR" altLang="en-US" sz="2400" err="1">
                <a:latin typeface="배달의민족 주아"/>
                <a:ea typeface="배달의민족 주아"/>
              </a:rPr>
              <a:t>비주얼적으로</a:t>
            </a:r>
            <a:r>
              <a:rPr lang="ko-KR" altLang="en-US" sz="2400">
                <a:latin typeface="배달의민족 주아"/>
                <a:ea typeface="배달의민족 주아"/>
              </a:rPr>
              <a:t> 미흡</a:t>
            </a:r>
            <a:endParaRPr lang="en-US" altLang="ko-KR" sz="2400">
              <a:latin typeface="배달의민족 주아"/>
              <a:ea typeface="배달의민족 주아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ko-KR">
                <a:latin typeface="배달의민족 주아"/>
                <a:ea typeface="배달의민족 주아"/>
              </a:rPr>
              <a:t>UI</a:t>
            </a:r>
            <a:r>
              <a:rPr lang="ko-KR" altLang="en-US">
                <a:latin typeface="배달의민족 주아"/>
                <a:ea typeface="배달의민족 주아"/>
              </a:rPr>
              <a:t> 와 배경 오브젝트를 추가하여 </a:t>
            </a:r>
            <a:r>
              <a:rPr lang="ko-KR" altLang="en-US" err="1">
                <a:latin typeface="배달의민족 주아"/>
                <a:ea typeface="배달의민족 주아"/>
              </a:rPr>
              <a:t>비주얼적인</a:t>
            </a:r>
            <a:r>
              <a:rPr lang="ko-KR" altLang="en-US">
                <a:latin typeface="배달의민족 주아"/>
                <a:ea typeface="배달의민족 주아"/>
              </a:rPr>
              <a:t> 부분 보완</a:t>
            </a:r>
            <a:endParaRPr lang="en-US" altLang="ko-KR" sz="2400">
              <a:latin typeface="배달의민족 주아"/>
              <a:ea typeface="배달의민족 주아"/>
            </a:endParaRPr>
          </a:p>
          <a:p>
            <a:pPr marL="342900" indent="-342900">
              <a:buFont typeface="Wingdings"/>
              <a:buChar char="q"/>
            </a:pPr>
            <a:r>
              <a:rPr lang="ko-KR" altLang="en-US" sz="2400" noProof="1">
                <a:latin typeface="배달의민족 주아"/>
                <a:ea typeface="배달의민족 주아"/>
              </a:rPr>
              <a:t> 피격 시 타격감이 미흡</a:t>
            </a:r>
            <a:r>
              <a:rPr lang="en-US" altLang="ko-KR" sz="2400" noProof="1">
                <a:latin typeface="배달의민족 주아"/>
                <a:ea typeface="배달의민족 주아"/>
              </a:rPr>
              <a:t> </a:t>
            </a:r>
            <a:endParaRPr lang="en-US" altLang="ko-KR" sz="2400">
              <a:latin typeface="배달의민족 주아"/>
              <a:ea typeface="배달의민족 주아"/>
            </a:endParaRPr>
          </a:p>
          <a:p>
            <a:pPr marL="914400" lvl="1" indent="-457200">
              <a:buFont typeface="Wingdings"/>
              <a:buChar char="Ø"/>
            </a:pPr>
            <a:r>
              <a:rPr lang="ko-KR" altLang="en-US" noProof="1">
                <a:latin typeface="배달의민족 주아"/>
                <a:ea typeface="배달의민족 주아"/>
              </a:rPr>
              <a:t>이펙트</a:t>
            </a:r>
            <a:r>
              <a:rPr lang="en-US" altLang="ko-KR" noProof="1">
                <a:latin typeface="배달의민족 주아"/>
                <a:ea typeface="배달의민족 주아"/>
              </a:rPr>
              <a:t>, </a:t>
            </a:r>
            <a:r>
              <a:rPr lang="ko-KR" altLang="en-US" noProof="1">
                <a:latin typeface="배달의민족 주아"/>
                <a:ea typeface="배달의민족 주아"/>
              </a:rPr>
              <a:t>사운드를 이용하여 타격감을 보완</a:t>
            </a:r>
            <a:endParaRPr lang="en-US" altLang="ko-KR">
              <a:latin typeface="배달의민족 주아"/>
              <a:ea typeface="배달의민족 주아"/>
            </a:endParaRPr>
          </a:p>
          <a:p>
            <a:pPr lvl="1"/>
            <a:endParaRPr lang="ko-KR" altLang="en-US" noProof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>
              <a:solidFill>
                <a:srgbClr val="FFF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Wingdings"/>
              <a:buChar char="q"/>
            </a:pPr>
            <a:endParaRPr lang="en-US" altLang="ko-KR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Wingdings"/>
              <a:buChar char="q"/>
            </a:pPr>
            <a:endParaRPr lang="en-US" altLang="ko-KR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Wingdings"/>
              <a:buChar char="q"/>
            </a:pP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63E849-14C6-4ADF-C332-562F632775D3}"/>
              </a:ext>
            </a:extLst>
          </p:cNvPr>
          <p:cNvSpPr/>
          <p:nvPr/>
        </p:nvSpPr>
        <p:spPr>
          <a:xfrm>
            <a:off x="5841957" y="1644825"/>
            <a:ext cx="6165935" cy="4665943"/>
          </a:xfrm>
          <a:prstGeom prst="roundRect">
            <a:avLst/>
          </a:prstGeom>
          <a:solidFill>
            <a:srgbClr val="2368E5"/>
          </a:solidFill>
          <a:ln w="63500">
            <a:solidFill>
              <a:srgbClr val="2368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ko-KR" sz="3600"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Font typeface="Wingdings"/>
              <a:buChar char="q"/>
            </a:pPr>
            <a:endParaRPr lang="en-US" altLang="ko-KR" sz="2400">
              <a:solidFill>
                <a:srgbClr val="FFFFFF"/>
              </a:solidFill>
              <a:latin typeface="배달의민족 주아"/>
              <a:ea typeface="배달의민족 주아"/>
            </a:endParaRPr>
          </a:p>
          <a:p>
            <a:pPr marL="342900" indent="-342900">
              <a:buFont typeface="Wingdings"/>
              <a:buChar char="v"/>
            </a:pPr>
            <a:r>
              <a:rPr lang="en-US" altLang="ko-KR" sz="3600" err="1">
                <a:solidFill>
                  <a:srgbClr val="FFFF00"/>
                </a:solidFill>
                <a:latin typeface="배달의민족 주아"/>
                <a:ea typeface="배달의민족 주아"/>
              </a:rPr>
              <a:t>서버</a:t>
            </a:r>
            <a:endParaRPr lang="en-US" altLang="ko-KR" sz="3600">
              <a:solidFill>
                <a:srgbClr val="FFFF00"/>
              </a:solidFill>
              <a:latin typeface="배달의민족 주아"/>
              <a:ea typeface="배달의민족 주아"/>
            </a:endParaRPr>
          </a:p>
          <a:p>
            <a:endParaRPr lang="en-US" altLang="ko-KR" sz="3600">
              <a:solidFill>
                <a:srgbClr val="FFFF00"/>
              </a:solidFill>
              <a:latin typeface="배달의민족 주아"/>
              <a:ea typeface="배달의민족 주아"/>
            </a:endParaRPr>
          </a:p>
          <a:p>
            <a:pPr marL="342900" indent="-342900">
              <a:buFont typeface="Wingdings"/>
              <a:buChar char="q"/>
            </a:pPr>
            <a:r>
              <a:rPr lang="ko-KR" altLang="en-US" sz="2400">
                <a:latin typeface="배달의민족 주아"/>
                <a:ea typeface="배달의민족 주아"/>
              </a:rPr>
              <a:t>적의 단순한 행동패턴</a:t>
            </a:r>
            <a:endParaRPr lang="en-US" altLang="ko-KR" sz="2400">
              <a:latin typeface="배달의민족 주아"/>
              <a:ea typeface="배달의민족 주아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배달의민족 주아"/>
                <a:ea typeface="배달의민족 주아"/>
              </a:rPr>
              <a:t>움직임 및 공격 시 거리순위 및 우선순위를 이용한 목표설정 기능 추가</a:t>
            </a:r>
          </a:p>
          <a:p>
            <a:pPr marL="342900" indent="-342900">
              <a:buFont typeface="Wingdings"/>
              <a:buChar char="q"/>
            </a:pPr>
            <a:r>
              <a:rPr lang="ko-KR" altLang="en-US" sz="2400" noProof="1">
                <a:latin typeface="배달의민족 주아"/>
                <a:ea typeface="배달의민족 주아"/>
              </a:rPr>
              <a:t> 안정화되지 않은 다중 접속 기능 </a:t>
            </a:r>
            <a:r>
              <a:rPr lang="en-US" altLang="ko-KR" sz="2400" noProof="1">
                <a:latin typeface="배달의민족 주아"/>
                <a:ea typeface="배달의민족 주아"/>
              </a:rPr>
              <a:t> </a:t>
            </a:r>
            <a:endParaRPr lang="en-US" altLang="ko-KR" sz="2400">
              <a:latin typeface="배달의민족 주아"/>
              <a:ea typeface="배달의민족 주아"/>
            </a:endParaRPr>
          </a:p>
          <a:p>
            <a:pPr marL="914400" lvl="1" indent="-457200">
              <a:buFont typeface="Wingdings"/>
              <a:buChar char="Ø"/>
            </a:pPr>
            <a:r>
              <a:rPr lang="ko-KR" altLang="en-US" sz="2000" noProof="1">
                <a:latin typeface="배달의민족 주아"/>
                <a:ea typeface="배달의민족 주아"/>
              </a:rPr>
              <a:t>Disconnect처리 및 재접속 기능 구현, Dummy client 구현을 통한 테스트 진행</a:t>
            </a:r>
          </a:p>
          <a:p>
            <a:pPr lvl="1"/>
            <a:endParaRPr lang="ko-KR" altLang="en-US" sz="2000" noProof="1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>
              <a:solidFill>
                <a:srgbClr val="FFF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Wingdings"/>
              <a:buChar char="q"/>
            </a:pPr>
            <a:endParaRPr lang="en-US" altLang="ko-KR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Wingdings"/>
              <a:buChar char="q"/>
            </a:pPr>
            <a:endParaRPr lang="en-US" altLang="ko-KR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Wingdings"/>
              <a:buChar char="q"/>
            </a:pP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27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A5076C-1A3B-4E4D-9E2F-858015724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55607"/>
              </p:ext>
            </p:extLst>
          </p:nvPr>
        </p:nvGraphicFramePr>
        <p:xfrm>
          <a:off x="350921" y="1096937"/>
          <a:ext cx="11373349" cy="55984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41685">
                  <a:extLst>
                    <a:ext uri="{9D8B030D-6E8A-4147-A177-3AD203B41FA5}">
                      <a16:colId xmlns:a16="http://schemas.microsoft.com/office/drawing/2014/main" val="2909685010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332850136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2505737638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999926118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1015865012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573331801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916597573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590845359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4271924460"/>
                    </a:ext>
                  </a:extLst>
                </a:gridCol>
              </a:tblGrid>
              <a:tr h="3465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배달의"/>
                        </a:rPr>
                        <a:t>항목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 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537820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리소스  수집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144137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클라이언트  프레임워크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48129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애니메이션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870101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클라이언트 송수신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0056"/>
                  </a:ext>
                </a:extLst>
              </a:tr>
              <a:tr h="475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조명</a:t>
                      </a:r>
                      <a:r>
                        <a:rPr lang="en-US" altLang="ko-KR" b="1"/>
                        <a:t>,</a:t>
                      </a:r>
                      <a:r>
                        <a:rPr lang="ko-KR" altLang="en-US" b="1"/>
                        <a:t> 그림자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렌더링 처리</a:t>
                      </a:r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C092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39960"/>
                  </a:ext>
                </a:extLst>
              </a:tr>
              <a:tr h="478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19687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서버 프레임워크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56897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서버구현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87566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/>
                        <a:t>충돌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16714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사운드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게임 로직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95793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테스트 및 버그수정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403532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4A6C1B59-1CB7-4422-9E52-E01F7387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46" y="288547"/>
            <a:ext cx="7558391" cy="54474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>
                <a:solidFill>
                  <a:schemeClr val="bg1"/>
                </a:solidFill>
                <a:latin typeface="calibri light"/>
                <a:ea typeface="배달의민족 주아"/>
                <a:cs typeface="calibri light"/>
              </a:rPr>
              <a:t>07. </a:t>
            </a:r>
            <a:br>
              <a:rPr lang="en-US" sz="3200">
                <a:latin typeface="calibri light"/>
                <a:ea typeface="배달의민족 주아"/>
                <a:cs typeface="calibri light"/>
              </a:rPr>
            </a:br>
            <a:r>
              <a:rPr lang="ko-KR" altLang="en-US" sz="3200">
                <a:solidFill>
                  <a:schemeClr val="bg1"/>
                </a:solidFill>
                <a:latin typeface="calibri light"/>
                <a:ea typeface="배달의민족 주아"/>
                <a:cs typeface="calibri light"/>
              </a:rPr>
              <a:t>기존 개발 일정  - 개인별 진행도</a:t>
            </a:r>
            <a:endParaRPr lang="ko-KR" altLang="en-US" sz="3200">
              <a:solidFill>
                <a:schemeClr val="bg1"/>
              </a:solidFill>
              <a:ea typeface="배달의민족 주아"/>
              <a:cs typeface="Calibri Light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14B1DE2-3F8C-45DF-8EEC-BA84B3A81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432621"/>
              </p:ext>
            </p:extLst>
          </p:nvPr>
        </p:nvGraphicFramePr>
        <p:xfrm>
          <a:off x="9827580" y="184938"/>
          <a:ext cx="1869413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1068">
                  <a:extLst>
                    <a:ext uri="{9D8B030D-6E8A-4147-A177-3AD203B41FA5}">
                      <a16:colId xmlns:a16="http://schemas.microsoft.com/office/drawing/2014/main" val="75283978"/>
                    </a:ext>
                  </a:extLst>
                </a:gridCol>
                <a:gridCol w="948345">
                  <a:extLst>
                    <a:ext uri="{9D8B030D-6E8A-4147-A177-3AD203B41FA5}">
                      <a16:colId xmlns:a16="http://schemas.microsoft.com/office/drawing/2014/main" val="99717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박해성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양원석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3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최준혁</a:t>
                      </a:r>
                    </a:p>
                  </a:txBody>
                  <a:tcPr>
                    <a:solidFill>
                      <a:srgbClr val="C09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공통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4806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1F26889-476A-5B33-EB4C-9143B806F791}"/>
              </a:ext>
            </a:extLst>
          </p:cNvPr>
          <p:cNvSpPr/>
          <p:nvPr/>
        </p:nvSpPr>
        <p:spPr>
          <a:xfrm>
            <a:off x="4076700" y="1953113"/>
            <a:ext cx="2844862" cy="45695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99.99%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253C5-F4BB-82DD-741C-86F500FEFC99}"/>
              </a:ext>
            </a:extLst>
          </p:cNvPr>
          <p:cNvSpPr/>
          <p:nvPr/>
        </p:nvSpPr>
        <p:spPr>
          <a:xfrm>
            <a:off x="6932612" y="3371850"/>
            <a:ext cx="3382963" cy="466725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90.00%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26DE26-84DE-3985-303D-757E92755B15}"/>
              </a:ext>
            </a:extLst>
          </p:cNvPr>
          <p:cNvSpPr/>
          <p:nvPr/>
        </p:nvSpPr>
        <p:spPr>
          <a:xfrm>
            <a:off x="5019186" y="5315926"/>
            <a:ext cx="3790462" cy="41788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99.99%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F983A5-D208-CB49-6832-F084F18AC2D1}"/>
              </a:ext>
            </a:extLst>
          </p:cNvPr>
          <p:cNvSpPr/>
          <p:nvPr/>
        </p:nvSpPr>
        <p:spPr>
          <a:xfrm>
            <a:off x="4076700" y="1485900"/>
            <a:ext cx="933450" cy="447675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100%</a:t>
            </a:r>
          </a:p>
        </p:txBody>
      </p:sp>
      <p:sp>
        <p:nvSpPr>
          <p:cNvPr id="9" name="&quot;허용 안 됨&quot; 기호 8">
            <a:extLst>
              <a:ext uri="{FF2B5EF4-FFF2-40B4-BE49-F238E27FC236}">
                <a16:creationId xmlns:a16="http://schemas.microsoft.com/office/drawing/2014/main" id="{77ECBE6E-1905-0B4F-806F-A9D5BF49A3C1}"/>
              </a:ext>
            </a:extLst>
          </p:cNvPr>
          <p:cNvSpPr/>
          <p:nvPr/>
        </p:nvSpPr>
        <p:spPr>
          <a:xfrm>
            <a:off x="8658225" y="3876675"/>
            <a:ext cx="381000" cy="39052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E13A7A-EEDD-AC1E-5C54-247DBA812190}"/>
              </a:ext>
            </a:extLst>
          </p:cNvPr>
          <p:cNvSpPr/>
          <p:nvPr/>
        </p:nvSpPr>
        <p:spPr>
          <a:xfrm>
            <a:off x="5038725" y="4810125"/>
            <a:ext cx="3029711" cy="466725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70%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758B06-A985-C519-C430-B3584EA95ED8}"/>
              </a:ext>
            </a:extLst>
          </p:cNvPr>
          <p:cNvSpPr/>
          <p:nvPr/>
        </p:nvSpPr>
        <p:spPr>
          <a:xfrm>
            <a:off x="5038724" y="2914649"/>
            <a:ext cx="3390900" cy="428625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80%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D31BFE-D846-DA6B-610F-F683E6AD16E4}"/>
              </a:ext>
            </a:extLst>
          </p:cNvPr>
          <p:cNvSpPr/>
          <p:nvPr/>
        </p:nvSpPr>
        <p:spPr>
          <a:xfrm>
            <a:off x="4076698" y="2409457"/>
            <a:ext cx="3448290" cy="466725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  <a:cs typeface="Calibri"/>
              </a:rPr>
              <a:t>9</a:t>
            </a:r>
            <a:r>
              <a:rPr lang="ko-KR" altLang="en-US">
                <a:ea typeface="맑은 고딕"/>
                <a:cs typeface="Calibri"/>
              </a:rPr>
              <a:t>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45D023-965D-B611-114C-E1855F834050}"/>
              </a:ext>
            </a:extLst>
          </p:cNvPr>
          <p:cNvSpPr/>
          <p:nvPr/>
        </p:nvSpPr>
        <p:spPr>
          <a:xfrm>
            <a:off x="4076699" y="4333874"/>
            <a:ext cx="2476500" cy="428625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90%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22D85B-4C14-0F97-98BA-2CEEE6786A3E}"/>
              </a:ext>
            </a:extLst>
          </p:cNvPr>
          <p:cNvSpPr/>
          <p:nvPr/>
        </p:nvSpPr>
        <p:spPr>
          <a:xfrm>
            <a:off x="6000750" y="5734049"/>
            <a:ext cx="1993581" cy="466725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  <a:cs typeface="Calibri"/>
              </a:rPr>
              <a:t>7</a:t>
            </a:r>
            <a:r>
              <a:rPr lang="ko-KR" altLang="en-US">
                <a:ea typeface="맑은 고딕"/>
                <a:cs typeface="Calibri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207740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A5076C-1A3B-4E4D-9E2F-85801572496A}"/>
              </a:ext>
            </a:extLst>
          </p:cNvPr>
          <p:cNvGraphicFramePr>
            <a:graphicFrameLocks noGrp="1"/>
          </p:cNvGraphicFramePr>
          <p:nvPr/>
        </p:nvGraphicFramePr>
        <p:xfrm>
          <a:off x="350921" y="1096937"/>
          <a:ext cx="11373349" cy="55984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41685">
                  <a:extLst>
                    <a:ext uri="{9D8B030D-6E8A-4147-A177-3AD203B41FA5}">
                      <a16:colId xmlns:a16="http://schemas.microsoft.com/office/drawing/2014/main" val="2909685010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332850136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2505737638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999926118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1015865012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573331801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916597573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3590845359"/>
                    </a:ext>
                  </a:extLst>
                </a:gridCol>
                <a:gridCol w="953958">
                  <a:extLst>
                    <a:ext uri="{9D8B030D-6E8A-4147-A177-3AD203B41FA5}">
                      <a16:colId xmlns:a16="http://schemas.microsoft.com/office/drawing/2014/main" val="4271924460"/>
                    </a:ext>
                  </a:extLst>
                </a:gridCol>
              </a:tblGrid>
              <a:tr h="3465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배달의"/>
                        </a:rPr>
                        <a:t>항목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 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537820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리소스  수집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144137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클라이언트  프레임워크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48129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애니메이션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870101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클라이언트 송수신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0056"/>
                  </a:ext>
                </a:extLst>
              </a:tr>
              <a:tr h="4754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조명</a:t>
                      </a:r>
                      <a:r>
                        <a:rPr lang="en-US" altLang="ko-KR" b="1"/>
                        <a:t>,</a:t>
                      </a:r>
                      <a:r>
                        <a:rPr lang="ko-KR" altLang="en-US" b="1"/>
                        <a:t> 그림자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렌더링 처리</a:t>
                      </a:r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C092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39960"/>
                  </a:ext>
                </a:extLst>
              </a:tr>
              <a:tr h="478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19687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서버 프레임워크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56897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서버구현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87566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/>
                        <a:t>충돌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092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16714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사운드</a:t>
                      </a:r>
                      <a:r>
                        <a:rPr lang="en-US" altLang="ko-KR" b="1"/>
                        <a:t>, </a:t>
                      </a:r>
                      <a:r>
                        <a:rPr lang="ko-KR" altLang="en-US" b="1"/>
                        <a:t>게임 로직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ea typeface="배달의민족 주아" panose="02020603020101020101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495793"/>
                  </a:ext>
                </a:extLst>
              </a:tr>
              <a:tr h="475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테스트 및 버그수정</a:t>
                      </a: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403532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4A6C1B59-1CB7-4422-9E52-E01F7387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46" y="288547"/>
            <a:ext cx="7558391" cy="54474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>
                <a:solidFill>
                  <a:schemeClr val="bg1"/>
                </a:solidFill>
                <a:latin typeface="calibri light"/>
                <a:ea typeface="배달의민족 주아"/>
                <a:cs typeface="calibri light"/>
              </a:rPr>
              <a:t>07. </a:t>
            </a:r>
            <a:br>
              <a:rPr lang="en-US" sz="3200">
                <a:latin typeface="calibri light"/>
                <a:ea typeface="배달의민족 주아"/>
                <a:cs typeface="calibri light"/>
              </a:rPr>
            </a:br>
            <a:r>
              <a:rPr lang="ko-KR" altLang="en-US" sz="3200">
                <a:solidFill>
                  <a:schemeClr val="bg1"/>
                </a:solidFill>
                <a:latin typeface="calibri light"/>
                <a:ea typeface="배달의민족 주아"/>
                <a:cs typeface="calibri light"/>
              </a:rPr>
              <a:t>기존 개발 일정  - 전체 개발 진행도</a:t>
            </a:r>
            <a:endParaRPr lang="ko-KR" altLang="en-US" sz="3200">
              <a:solidFill>
                <a:schemeClr val="bg1"/>
              </a:solidFill>
              <a:ea typeface="배달의민족 주아"/>
              <a:cs typeface="Calibri Light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14B1DE2-3F8C-45DF-8EEC-BA84B3A81F99}"/>
              </a:ext>
            </a:extLst>
          </p:cNvPr>
          <p:cNvGraphicFramePr>
            <a:graphicFrameLocks noGrp="1"/>
          </p:cNvGraphicFramePr>
          <p:nvPr/>
        </p:nvGraphicFramePr>
        <p:xfrm>
          <a:off x="9827580" y="184938"/>
          <a:ext cx="1869413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1068">
                  <a:extLst>
                    <a:ext uri="{9D8B030D-6E8A-4147-A177-3AD203B41FA5}">
                      <a16:colId xmlns:a16="http://schemas.microsoft.com/office/drawing/2014/main" val="75283978"/>
                    </a:ext>
                  </a:extLst>
                </a:gridCol>
                <a:gridCol w="948345">
                  <a:extLst>
                    <a:ext uri="{9D8B030D-6E8A-4147-A177-3AD203B41FA5}">
                      <a16:colId xmlns:a16="http://schemas.microsoft.com/office/drawing/2014/main" val="99717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박해성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양원석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3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최준혁</a:t>
                      </a:r>
                    </a:p>
                  </a:txBody>
                  <a:tcPr>
                    <a:solidFill>
                      <a:srgbClr val="C09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공통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4806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1F983A5-D208-CB49-6832-F084F18AC2D1}"/>
              </a:ext>
            </a:extLst>
          </p:cNvPr>
          <p:cNvSpPr/>
          <p:nvPr/>
        </p:nvSpPr>
        <p:spPr>
          <a:xfrm>
            <a:off x="4076700" y="1485900"/>
            <a:ext cx="4775200" cy="5202237"/>
          </a:xfrm>
          <a:prstGeom prst="rect">
            <a:avLst/>
          </a:prstGeom>
          <a:solidFill>
            <a:srgbClr val="171515">
              <a:alpha val="72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6600">
                <a:solidFill>
                  <a:schemeClr val="bg1"/>
                </a:solidFill>
                <a:ea typeface="맑은 고딕"/>
                <a:cs typeface="Calibri"/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418907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FA5076C-1A3B-4E4D-9E2F-858015724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115175"/>
              </p:ext>
            </p:extLst>
          </p:nvPr>
        </p:nvGraphicFramePr>
        <p:xfrm>
          <a:off x="350921" y="1096937"/>
          <a:ext cx="11359944" cy="55977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08373">
                  <a:extLst>
                    <a:ext uri="{9D8B030D-6E8A-4147-A177-3AD203B41FA5}">
                      <a16:colId xmlns:a16="http://schemas.microsoft.com/office/drawing/2014/main" val="2909685010"/>
                    </a:ext>
                  </a:extLst>
                </a:gridCol>
                <a:gridCol w="1896332">
                  <a:extLst>
                    <a:ext uri="{9D8B030D-6E8A-4147-A177-3AD203B41FA5}">
                      <a16:colId xmlns:a16="http://schemas.microsoft.com/office/drawing/2014/main" val="3573331801"/>
                    </a:ext>
                  </a:extLst>
                </a:gridCol>
                <a:gridCol w="1896332">
                  <a:extLst>
                    <a:ext uri="{9D8B030D-6E8A-4147-A177-3AD203B41FA5}">
                      <a16:colId xmlns:a16="http://schemas.microsoft.com/office/drawing/2014/main" val="3916597573"/>
                    </a:ext>
                  </a:extLst>
                </a:gridCol>
                <a:gridCol w="1896332">
                  <a:extLst>
                    <a:ext uri="{9D8B030D-6E8A-4147-A177-3AD203B41FA5}">
                      <a16:colId xmlns:a16="http://schemas.microsoft.com/office/drawing/2014/main" val="3590845359"/>
                    </a:ext>
                  </a:extLst>
                </a:gridCol>
                <a:gridCol w="1862575">
                  <a:extLst>
                    <a:ext uri="{9D8B030D-6E8A-4147-A177-3AD203B41FA5}">
                      <a16:colId xmlns:a16="http://schemas.microsoft.com/office/drawing/2014/main" val="4271924460"/>
                    </a:ext>
                  </a:extLst>
                </a:gridCol>
              </a:tblGrid>
              <a:tr h="5081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배달의"/>
                        </a:rPr>
                        <a:t>항목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 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rgbClr val="1E9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537820"/>
                  </a:ext>
                </a:extLst>
              </a:tr>
              <a:tr h="631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/>
                        <a:t>애니메이션</a:t>
                      </a:r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144137"/>
                  </a:ext>
                </a:extLst>
              </a:tr>
              <a:tr h="631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/>
                        <a:t>사운드</a:t>
                      </a:r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48129"/>
                  </a:ext>
                </a:extLst>
              </a:tr>
              <a:tr h="631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err="1"/>
                        <a:t>게임로직</a:t>
                      </a:r>
                      <a:endParaRPr lang="ko-KR" altLang="en-US" b="1"/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870101"/>
                  </a:ext>
                </a:extLst>
              </a:tr>
              <a:tr h="63927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>
                          <a:latin typeface="맑은 고딕"/>
                          <a:ea typeface="맑은 고딕"/>
                        </a:rPr>
                        <a:t>렌더링</a:t>
                      </a:r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092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56897"/>
                  </a:ext>
                </a:extLst>
              </a:tr>
              <a:tr h="639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게임 재시작</a:t>
                      </a:r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87566"/>
                  </a:ext>
                </a:extLst>
              </a:tr>
              <a:tr h="6392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b="1"/>
                        <a:t>다중 접속처리</a:t>
                      </a:r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486695"/>
                  </a:ext>
                </a:extLst>
              </a:tr>
              <a:tr h="6392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b="1" err="1"/>
                        <a:t>Dummy</a:t>
                      </a:r>
                      <a:r>
                        <a:rPr lang="ko-KR" altLang="en-US" b="1"/>
                        <a:t> </a:t>
                      </a:r>
                      <a:r>
                        <a:rPr lang="ko-KR" altLang="en-US" b="1" err="1"/>
                        <a:t>Client</a:t>
                      </a:r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/>
                    </a:p>
                  </a:txBody>
                  <a:tcPr>
                    <a:solidFill>
                      <a:srgbClr val="BB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568245"/>
                  </a:ext>
                </a:extLst>
              </a:tr>
              <a:tr h="639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최적화 및 버그수정</a:t>
                      </a:r>
                    </a:p>
                  </a:txBody>
                  <a:tcPr anchor="ctr">
                    <a:solidFill>
                      <a:srgbClr val="BBD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403532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4A6C1B59-1CB7-4422-9E52-E01F7387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46" y="288547"/>
            <a:ext cx="7558391" cy="54474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3200">
                <a:solidFill>
                  <a:schemeClr val="bg1"/>
                </a:solidFill>
                <a:ea typeface="배달의민족 주아"/>
                <a:cs typeface="Calibri Light"/>
              </a:rPr>
              <a:t>07. </a:t>
            </a:r>
            <a:br>
              <a:rPr lang="en-US" altLang="ko-KR" sz="3200">
                <a:solidFill>
                  <a:schemeClr val="bg1"/>
                </a:solidFill>
                <a:ea typeface="배달의민족 주아"/>
                <a:cs typeface="Calibri Light"/>
              </a:rPr>
            </a:br>
            <a:r>
              <a:rPr lang="ko-KR" altLang="en-US" sz="3200">
                <a:solidFill>
                  <a:schemeClr val="bg1"/>
                </a:solidFill>
                <a:ea typeface="배달의민족 주아" panose="02020603020101020101"/>
                <a:cs typeface="Calibri Light"/>
              </a:rPr>
              <a:t>향후 개발 일정</a:t>
            </a:r>
            <a:endParaRPr lang="en-US" altLang="ko-KR" sz="3200">
              <a:solidFill>
                <a:schemeClr val="bg1"/>
              </a:solidFill>
              <a:ea typeface="배달의민족 주아"/>
              <a:cs typeface="Calibri Light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14B1DE2-3F8C-45DF-8EEC-BA84B3A81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438887"/>
              </p:ext>
            </p:extLst>
          </p:nvPr>
        </p:nvGraphicFramePr>
        <p:xfrm>
          <a:off x="9827580" y="184938"/>
          <a:ext cx="1869413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1068">
                  <a:extLst>
                    <a:ext uri="{9D8B030D-6E8A-4147-A177-3AD203B41FA5}">
                      <a16:colId xmlns:a16="http://schemas.microsoft.com/office/drawing/2014/main" val="75283978"/>
                    </a:ext>
                  </a:extLst>
                </a:gridCol>
                <a:gridCol w="948345">
                  <a:extLst>
                    <a:ext uri="{9D8B030D-6E8A-4147-A177-3AD203B41FA5}">
                      <a16:colId xmlns:a16="http://schemas.microsoft.com/office/drawing/2014/main" val="99717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박해성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양원석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3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최준혁</a:t>
                      </a:r>
                    </a:p>
                  </a:txBody>
                  <a:tcPr>
                    <a:solidFill>
                      <a:srgbClr val="C092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공통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48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90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DCF1647-DAD9-4995-A26E-1698B0D2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172" y="2316265"/>
            <a:ext cx="5539655" cy="222547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ko-KR" altLang="en-US" sz="9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데모 시연</a:t>
            </a:r>
            <a:endParaRPr lang="en-US" altLang="ko-KR" sz="9600">
              <a:solidFill>
                <a:schemeClr val="bg1"/>
              </a:solidFill>
              <a:ea typeface="배달의민족 주아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8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880C64-3BBA-47CE-BCB9-6FD41CB4DBAA}"/>
              </a:ext>
            </a:extLst>
          </p:cNvPr>
          <p:cNvSpPr txBox="1"/>
          <p:nvPr/>
        </p:nvSpPr>
        <p:spPr>
          <a:xfrm>
            <a:off x="470351" y="2828835"/>
            <a:ext cx="208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AF0B5-514E-46ED-A021-55D66F22A915}"/>
              </a:ext>
            </a:extLst>
          </p:cNvPr>
          <p:cNvSpPr txBox="1"/>
          <p:nvPr/>
        </p:nvSpPr>
        <p:spPr>
          <a:xfrm>
            <a:off x="3318043" y="606486"/>
            <a:ext cx="8514523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개요</a:t>
            </a:r>
            <a:endParaRPr lang="en-US" altLang="ko-KR" sz="40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4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게임 조작</a:t>
            </a:r>
            <a:endParaRPr lang="en-US" altLang="ko-KR" sz="40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4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기술적 요소와 중점 연구분야</a:t>
            </a:r>
          </a:p>
          <a:p>
            <a:pPr marL="342900" indent="-342900">
              <a:buAutoNum type="arabicPeriod"/>
            </a:pPr>
            <a:r>
              <a:rPr lang="ko-KR" altLang="en-US" sz="4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구성원 역할 분담</a:t>
            </a:r>
            <a:endParaRPr lang="en-US" altLang="ko-KR" sz="4000">
              <a:solidFill>
                <a:schemeClr val="bg1"/>
              </a:solidFill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AutoNum type="arabicPeriod"/>
            </a:pPr>
            <a:r>
              <a:rPr lang="ko-KR" altLang="en-US" sz="4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개발 내용</a:t>
            </a:r>
            <a:endParaRPr lang="en-US" altLang="ko-KR" sz="4000">
              <a:solidFill>
                <a:schemeClr val="bg1"/>
              </a:solidFill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AutoNum type="arabicPeriod"/>
            </a:pPr>
            <a:r>
              <a:rPr lang="ko-KR" altLang="en-US" sz="4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문제점 및 보완책</a:t>
            </a:r>
          </a:p>
          <a:p>
            <a:pPr marL="342900" indent="-342900">
              <a:buAutoNum type="arabicPeriod"/>
            </a:pPr>
            <a:r>
              <a:rPr lang="ko-KR" altLang="en-US" sz="4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향후 개발 일정</a:t>
            </a:r>
          </a:p>
          <a:p>
            <a:pPr marL="342900" indent="-342900">
              <a:buAutoNum type="arabicPeriod"/>
            </a:pPr>
            <a:r>
              <a:rPr lang="ko-KR" altLang="en-US" sz="40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데모 시연</a:t>
            </a:r>
            <a:endParaRPr lang="ko-KR" altLang="en-US" sz="40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sz="4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37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42378-849A-4620-923A-81AB1F02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19" y="51005"/>
            <a:ext cx="2739305" cy="140494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  <a:t>01.</a:t>
            </a:r>
            <a:b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</a:br>
            <a:r>
              <a:rPr lang="ko-KR" altLang="en-US" sz="2800">
                <a:latin typeface="배달의민족 주아" panose="02020603020101020101" pitchFamily="18" charset="-127"/>
                <a:ea typeface="배달의민족 주아"/>
              </a:rPr>
              <a:t>개요 </a:t>
            </a:r>
            <a: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  <a:t>-</a:t>
            </a:r>
            <a:r>
              <a:rPr lang="en-US" altLang="ko-KR" sz="2800" err="1">
                <a:latin typeface="배달의민족 주아" panose="02020603020101020101" pitchFamily="18" charset="-127"/>
                <a:ea typeface="배달의민족 주아"/>
              </a:rPr>
              <a:t>게임소개</a:t>
            </a:r>
            <a:endParaRPr lang="en-US" altLang="ko-KR" sz="2800">
              <a:ea typeface="배달의민족 주아"/>
              <a:cs typeface="Calibri Light"/>
            </a:endParaRPr>
          </a:p>
        </p:txBody>
      </p:sp>
      <p:pic>
        <p:nvPicPr>
          <p:cNvPr id="6" name="그림 7" descr="하늘, 레고, 장난감, 보트이(가) 표시된 사진&#10;&#10;자동 생성된 설명">
            <a:extLst>
              <a:ext uri="{FF2B5EF4-FFF2-40B4-BE49-F238E27FC236}">
                <a16:creationId xmlns:a16="http://schemas.microsoft.com/office/drawing/2014/main" id="{28025C0E-A4B1-433E-ABE8-FEE2895A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81" y="1471929"/>
            <a:ext cx="5386696" cy="3046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EBD2E03-5A6C-42A3-A056-2A82F495FF41}"/>
              </a:ext>
            </a:extLst>
          </p:cNvPr>
          <p:cNvSpPr/>
          <p:nvPr/>
        </p:nvSpPr>
        <p:spPr>
          <a:xfrm>
            <a:off x="547830" y="4840204"/>
            <a:ext cx="11230737" cy="1678876"/>
          </a:xfrm>
          <a:prstGeom prst="roundRect">
            <a:avLst/>
          </a:prstGeom>
          <a:solidFill>
            <a:srgbClr val="2368E5"/>
          </a:solidFill>
          <a:ln w="50800">
            <a:solidFill>
              <a:srgbClr val="2368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lt"/>
              </a:rPr>
              <a:t>-장르: 협동 디펜스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  <a:cs typeface="+mn-lt"/>
            </a:endParaRPr>
          </a:p>
          <a:p>
            <a:pPr algn="ctr"/>
            <a:r>
              <a:rPr lang="ko-KR"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lt"/>
              </a:rPr>
              <a:t>-플레이 타임: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lt"/>
              </a:rPr>
              <a:t> </a:t>
            </a:r>
            <a:r>
              <a:rPr lang="ko-KR"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lt"/>
              </a:rPr>
              <a:t>2~3분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  <a:cs typeface="+mn-lt"/>
            </a:endParaRPr>
          </a:p>
          <a:p>
            <a:pPr algn="ctr"/>
            <a:r>
              <a:rPr lang="ko-KR"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lt"/>
              </a:rPr>
              <a:t>-플레이 인원 : 1 ~ 3명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  <a:cs typeface="+mn-lt"/>
            </a:endParaRPr>
          </a:p>
        </p:txBody>
      </p:sp>
      <p:pic>
        <p:nvPicPr>
          <p:cNvPr id="4" name="그림 4" descr="하늘, 식물, 여러개이(가) 표시된 사진&#10;&#10;자동 생성된 설명">
            <a:extLst>
              <a:ext uri="{FF2B5EF4-FFF2-40B4-BE49-F238E27FC236}">
                <a16:creationId xmlns:a16="http://schemas.microsoft.com/office/drawing/2014/main" id="{DC1497FE-0795-4C2D-8EF9-22D1C609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7" y="1472872"/>
            <a:ext cx="5382985" cy="2660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773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1">
            <a:extLst>
              <a:ext uri="{FF2B5EF4-FFF2-40B4-BE49-F238E27FC236}">
                <a16:creationId xmlns:a16="http://schemas.microsoft.com/office/drawing/2014/main" id="{0C61B45A-F6D1-4F25-A7BE-967FF6AA472F}"/>
              </a:ext>
            </a:extLst>
          </p:cNvPr>
          <p:cNvSpPr txBox="1">
            <a:spLocks/>
          </p:cNvSpPr>
          <p:nvPr/>
        </p:nvSpPr>
        <p:spPr>
          <a:xfrm>
            <a:off x="440684" y="-2063"/>
            <a:ext cx="5943823" cy="1404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  <a:t>01</a:t>
            </a:r>
            <a:endParaRPr lang="en-US" altLang="ko-KR" sz="2800">
              <a:solidFill>
                <a:srgbClr val="FF0000"/>
              </a:solidFill>
              <a:latin typeface="Calibri Light" panose="020F0302020204030204"/>
              <a:ea typeface="배달의민족 주아"/>
              <a:cs typeface="Calibri Light"/>
            </a:endParaRPr>
          </a:p>
          <a:p>
            <a:r>
              <a:rPr lang="en-US" altLang="ko-KR" sz="2800" err="1">
                <a:latin typeface="배달의민족 주아" panose="02020603020101020101" pitchFamily="18" charset="-127"/>
                <a:ea typeface="배달의민족 주아"/>
              </a:rPr>
              <a:t>개요</a:t>
            </a:r>
            <a: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  <a:t> - 게임 흐름</a:t>
            </a:r>
            <a:endParaRPr lang="en-US" altLang="ko-KR" sz="2800">
              <a:solidFill>
                <a:srgbClr val="FFFFFF"/>
              </a:solidFill>
              <a:ea typeface="배달의민족 주아"/>
              <a:cs typeface="Calibri Light"/>
            </a:endParaRPr>
          </a:p>
        </p:txBody>
      </p:sp>
      <p:pic>
        <p:nvPicPr>
          <p:cNvPr id="49" name="그림 49" descr="실내, 방이(가) 표시된 사진&#10;&#10;자동 생성된 설명">
            <a:extLst>
              <a:ext uri="{FF2B5EF4-FFF2-40B4-BE49-F238E27FC236}">
                <a16:creationId xmlns:a16="http://schemas.microsoft.com/office/drawing/2014/main" id="{C7881293-27C4-4DA1-9935-F5915B04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13" y="1292266"/>
            <a:ext cx="2607129" cy="1806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372C93F-568A-41C6-9F9E-977533A85DC9}"/>
              </a:ext>
            </a:extLst>
          </p:cNvPr>
          <p:cNvSpPr txBox="1"/>
          <p:nvPr/>
        </p:nvSpPr>
        <p:spPr>
          <a:xfrm>
            <a:off x="383721" y="3241221"/>
            <a:ext cx="32369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배달의민족 주아"/>
                <a:cs typeface="Calibri"/>
              </a:rPr>
              <a:t>게임시작</a:t>
            </a:r>
            <a:endParaRPr lang="ko-KR">
              <a:ea typeface="배달의민족 주아"/>
              <a:cs typeface="Calibri" panose="020F0502020204030204"/>
            </a:endParaRPr>
          </a:p>
          <a:p>
            <a:pPr algn="ctr"/>
            <a:r>
              <a:rPr lang="ko-KR" altLang="en-US">
                <a:ea typeface="배달의민족 주아"/>
                <a:cs typeface="Calibri"/>
              </a:rPr>
              <a:t>다음 웨이브 정보를 보고 전략 수립</a:t>
            </a: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15977C4-D666-4B79-AF09-36EFFB0D0067}"/>
              </a:ext>
            </a:extLst>
          </p:cNvPr>
          <p:cNvSpPr/>
          <p:nvPr/>
        </p:nvSpPr>
        <p:spPr>
          <a:xfrm>
            <a:off x="3715403" y="1948433"/>
            <a:ext cx="680357" cy="4898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3" descr="장난감, 레고이(가) 표시된 사진&#10;&#10;자동 생성된 설명">
            <a:extLst>
              <a:ext uri="{FF2B5EF4-FFF2-40B4-BE49-F238E27FC236}">
                <a16:creationId xmlns:a16="http://schemas.microsoft.com/office/drawing/2014/main" id="{B2B08FD6-FBC0-42A4-8B15-B9526A2B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72" y="1366872"/>
            <a:ext cx="3777342" cy="1647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BF75BB7-14B8-4CC8-983E-38755A604F7C}"/>
              </a:ext>
            </a:extLst>
          </p:cNvPr>
          <p:cNvSpPr txBox="1"/>
          <p:nvPr/>
        </p:nvSpPr>
        <p:spPr>
          <a:xfrm>
            <a:off x="5078186" y="3186792"/>
            <a:ext cx="2960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배달의민족 주아"/>
                <a:cs typeface="Calibri"/>
              </a:rPr>
              <a:t>웨이브 </a:t>
            </a:r>
          </a:p>
          <a:p>
            <a:pPr algn="ctr"/>
            <a:r>
              <a:rPr lang="ko-KR" altLang="en-US">
                <a:ea typeface="배달의민족 주아"/>
                <a:cs typeface="Calibri"/>
              </a:rPr>
              <a:t>몰려오는 몬스터를 막는다</a:t>
            </a:r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5DA79FF6-FF3E-4C8C-BAE0-E2768F5BFCD0}"/>
              </a:ext>
            </a:extLst>
          </p:cNvPr>
          <p:cNvSpPr/>
          <p:nvPr/>
        </p:nvSpPr>
        <p:spPr>
          <a:xfrm rot="8220000">
            <a:off x="3837867" y="3404396"/>
            <a:ext cx="680357" cy="4898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F5657ABA-895C-4D37-8F23-E909ACAC0FBA}"/>
              </a:ext>
            </a:extLst>
          </p:cNvPr>
          <p:cNvSpPr/>
          <p:nvPr/>
        </p:nvSpPr>
        <p:spPr>
          <a:xfrm rot="3000000">
            <a:off x="8355438" y="3363575"/>
            <a:ext cx="680357" cy="4898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5">
            <a:extLst>
              <a:ext uri="{FF2B5EF4-FFF2-40B4-BE49-F238E27FC236}">
                <a16:creationId xmlns:a16="http://schemas.microsoft.com/office/drawing/2014/main" id="{A29E6029-EFAD-4584-B861-90DDBABA7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43" y="4190680"/>
            <a:ext cx="1736272" cy="1647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24FFD29-F817-4854-A84B-AFE82AE2D24B}"/>
              </a:ext>
            </a:extLst>
          </p:cNvPr>
          <p:cNvSpPr txBox="1"/>
          <p:nvPr/>
        </p:nvSpPr>
        <p:spPr>
          <a:xfrm>
            <a:off x="1091293" y="6003470"/>
            <a:ext cx="2960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ea typeface="배달의민족 주아"/>
                <a:cs typeface="Calibri"/>
              </a:rPr>
              <a:t>HP부족</a:t>
            </a:r>
          </a:p>
          <a:p>
            <a:pPr algn="ctr"/>
            <a:r>
              <a:rPr lang="ko-KR" altLang="en-US" err="1">
                <a:ea typeface="배달의민족 주아"/>
                <a:cs typeface="Calibri"/>
              </a:rPr>
              <a:t>힐존에서</a:t>
            </a:r>
            <a:r>
              <a:rPr lang="ko-KR" altLang="en-US">
                <a:ea typeface="배달의민족 주아"/>
                <a:cs typeface="Calibri"/>
              </a:rPr>
              <a:t> 회복</a:t>
            </a:r>
          </a:p>
        </p:txBody>
      </p:sp>
      <p:pic>
        <p:nvPicPr>
          <p:cNvPr id="57" name="그림 57" descr="하늘이(가) 표시된 사진&#10;&#10;자동 생성된 설명">
            <a:extLst>
              <a:ext uri="{FF2B5EF4-FFF2-40B4-BE49-F238E27FC236}">
                <a16:creationId xmlns:a16="http://schemas.microsoft.com/office/drawing/2014/main" id="{4832DD1E-AB8B-40C3-BBD8-F6B7CC2D3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472" y="4063815"/>
            <a:ext cx="1695451" cy="1778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07EABCC-81B1-4614-91A4-F5F8527C697E}"/>
              </a:ext>
            </a:extLst>
          </p:cNvPr>
          <p:cNvSpPr txBox="1"/>
          <p:nvPr/>
        </p:nvSpPr>
        <p:spPr>
          <a:xfrm>
            <a:off x="8180614" y="6003470"/>
            <a:ext cx="37365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배달의민족 주아"/>
                <a:cs typeface="Calibri"/>
              </a:rPr>
              <a:t>시선 분산</a:t>
            </a:r>
          </a:p>
          <a:p>
            <a:pPr algn="ctr"/>
            <a:r>
              <a:rPr lang="ko-KR" altLang="en-US">
                <a:ea typeface="배달의민족 주아"/>
                <a:cs typeface="Calibri"/>
              </a:rPr>
              <a:t>한명이 시선을 끌고 </a:t>
            </a:r>
            <a:r>
              <a:rPr lang="ko-KR" altLang="en-US" err="1">
                <a:ea typeface="배달의민족 주아"/>
                <a:cs typeface="Calibri"/>
              </a:rPr>
              <a:t>두명이</a:t>
            </a:r>
            <a:r>
              <a:rPr lang="ko-KR" altLang="en-US">
                <a:ea typeface="배달의민족 주아"/>
                <a:cs typeface="Calibri"/>
              </a:rPr>
              <a:t> 공격</a:t>
            </a:r>
          </a:p>
        </p:txBody>
      </p:sp>
      <p:sp>
        <p:nvSpPr>
          <p:cNvPr id="58" name="화살표: 왼쪽/오른쪽 57">
            <a:extLst>
              <a:ext uri="{FF2B5EF4-FFF2-40B4-BE49-F238E27FC236}">
                <a16:creationId xmlns:a16="http://schemas.microsoft.com/office/drawing/2014/main" id="{48ED51BD-D2E8-400E-B714-90C07430F9AD}"/>
              </a:ext>
            </a:extLst>
          </p:cNvPr>
          <p:cNvSpPr/>
          <p:nvPr/>
        </p:nvSpPr>
        <p:spPr>
          <a:xfrm>
            <a:off x="5787280" y="4765112"/>
            <a:ext cx="1211035" cy="48985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10CFEC8-E86E-4BEF-91D4-42EEAA7069C6}"/>
              </a:ext>
            </a:extLst>
          </p:cNvPr>
          <p:cNvSpPr txBox="1"/>
          <p:nvPr/>
        </p:nvSpPr>
        <p:spPr>
          <a:xfrm>
            <a:off x="4547506" y="5350327"/>
            <a:ext cx="37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FFFF00"/>
                </a:solidFill>
                <a:ea typeface="배달의민족 주아"/>
                <a:cs typeface="Calibri"/>
              </a:rPr>
              <a:t>상황에 맞게 교대</a:t>
            </a: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B84F5E98-DCBB-46A9-9F32-9C4B6AE54B3F}"/>
              </a:ext>
            </a:extLst>
          </p:cNvPr>
          <p:cNvSpPr/>
          <p:nvPr/>
        </p:nvSpPr>
        <p:spPr>
          <a:xfrm>
            <a:off x="8763653" y="1948432"/>
            <a:ext cx="680357" cy="4898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8B378ED-FE66-4834-B160-591C0F850C0D}"/>
              </a:ext>
            </a:extLst>
          </p:cNvPr>
          <p:cNvSpPr txBox="1"/>
          <p:nvPr/>
        </p:nvSpPr>
        <p:spPr>
          <a:xfrm>
            <a:off x="9228363" y="1309006"/>
            <a:ext cx="296091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>
                <a:ea typeface="배달의민족 주아"/>
                <a:cs typeface="Calibri"/>
              </a:rPr>
              <a:t>웨이브3개를</a:t>
            </a:r>
          </a:p>
          <a:p>
            <a:pPr algn="ctr"/>
            <a:r>
              <a:rPr lang="ko-KR" altLang="en-US" sz="3600">
                <a:ea typeface="배달의민족 주아"/>
                <a:cs typeface="Calibri"/>
              </a:rPr>
              <a:t>막아 </a:t>
            </a:r>
          </a:p>
          <a:p>
            <a:pPr algn="ctr"/>
            <a:r>
              <a:rPr lang="ko-KR" altLang="en-US" sz="3600">
                <a:solidFill>
                  <a:srgbClr val="FFFF00"/>
                </a:solidFill>
                <a:ea typeface="배달의민족 주아"/>
                <a:cs typeface="Calibri"/>
              </a:rPr>
              <a:t>게임 클리어</a:t>
            </a: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EE16AFD0-BFBA-4650-BC49-BAA29AED7DBC}"/>
              </a:ext>
            </a:extLst>
          </p:cNvPr>
          <p:cNvSpPr/>
          <p:nvPr/>
        </p:nvSpPr>
        <p:spPr>
          <a:xfrm>
            <a:off x="2692853" y="5074104"/>
            <a:ext cx="353786" cy="326571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5AE13107-8A0B-49C4-ACD8-457E88AB4207}"/>
              </a:ext>
            </a:extLst>
          </p:cNvPr>
          <p:cNvSpPr/>
          <p:nvPr/>
        </p:nvSpPr>
        <p:spPr>
          <a:xfrm>
            <a:off x="1958067" y="5468710"/>
            <a:ext cx="272144" cy="244929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8FC1566E-D528-4D00-8D32-13CFF9AA7910}"/>
              </a:ext>
            </a:extLst>
          </p:cNvPr>
          <p:cNvSpPr/>
          <p:nvPr/>
        </p:nvSpPr>
        <p:spPr>
          <a:xfrm>
            <a:off x="2094138" y="4856388"/>
            <a:ext cx="381001" cy="340179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느낌표 단색으로 채워진">
            <a:extLst>
              <a:ext uri="{FF2B5EF4-FFF2-40B4-BE49-F238E27FC236}">
                <a16:creationId xmlns:a16="http://schemas.microsoft.com/office/drawing/2014/main" id="{514EDD6D-8B1B-48DF-89F7-094A7BC235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4010" y="3984768"/>
            <a:ext cx="252000" cy="252000"/>
          </a:xfrm>
          <a:prstGeom prst="rect">
            <a:avLst/>
          </a:prstGeom>
        </p:spPr>
      </p:pic>
      <p:pic>
        <p:nvPicPr>
          <p:cNvPr id="26" name="그래픽 25" descr="느낌표 단색으로 채워진">
            <a:extLst>
              <a:ext uri="{FF2B5EF4-FFF2-40B4-BE49-F238E27FC236}">
                <a16:creationId xmlns:a16="http://schemas.microsoft.com/office/drawing/2014/main" id="{139CF855-B8F4-4430-92DA-1304914CD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28437" y="4020093"/>
            <a:ext cx="252000" cy="252000"/>
          </a:xfrm>
          <a:prstGeom prst="rect">
            <a:avLst/>
          </a:prstGeom>
        </p:spPr>
      </p:pic>
      <p:pic>
        <p:nvPicPr>
          <p:cNvPr id="27" name="그래픽 26" descr="느낌표 단색으로 채워진">
            <a:extLst>
              <a:ext uri="{FF2B5EF4-FFF2-40B4-BE49-F238E27FC236}">
                <a16:creationId xmlns:a16="http://schemas.microsoft.com/office/drawing/2014/main" id="{7C0D1978-7BD7-44F5-B2FE-B5D17C0242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3253" y="4047542"/>
            <a:ext cx="252000" cy="252000"/>
          </a:xfrm>
          <a:prstGeom prst="rect">
            <a:avLst/>
          </a:prstGeom>
        </p:spPr>
      </p:pic>
      <p:pic>
        <p:nvPicPr>
          <p:cNvPr id="28" name="그래픽 27" descr="느낌표 단색으로 채워진">
            <a:extLst>
              <a:ext uri="{FF2B5EF4-FFF2-40B4-BE49-F238E27FC236}">
                <a16:creationId xmlns:a16="http://schemas.microsoft.com/office/drawing/2014/main" id="{71C12294-8080-4AF9-9C09-2827ACAFB3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7010" y="4064680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64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2C9FE55-BA3D-4DF1-A5AE-AA3B49AD275B}"/>
              </a:ext>
            </a:extLst>
          </p:cNvPr>
          <p:cNvSpPr/>
          <p:nvPr/>
        </p:nvSpPr>
        <p:spPr>
          <a:xfrm>
            <a:off x="3933626" y="1353075"/>
            <a:ext cx="3991736" cy="4366405"/>
          </a:xfrm>
          <a:prstGeom prst="roundRect">
            <a:avLst/>
          </a:prstGeom>
          <a:solidFill>
            <a:srgbClr val="2368E5"/>
          </a:solidFill>
          <a:ln>
            <a:solidFill>
              <a:srgbClr val="2368E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  <a:cs typeface="Calibri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751F459-6120-4B31-9D19-4330A62F1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02" y="-51870"/>
            <a:ext cx="5178630" cy="140494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  <a:t>02.</a:t>
            </a:r>
            <a:b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</a:br>
            <a:r>
              <a:rPr lang="en-US" altLang="ko-KR" sz="2800" err="1">
                <a:latin typeface="배달의민족 주아" panose="02020603020101020101" pitchFamily="18" charset="-127"/>
                <a:ea typeface="배달의민족 주아"/>
              </a:rPr>
              <a:t>게임</a:t>
            </a:r>
            <a:r>
              <a:rPr lang="ko-KR" altLang="en-US" sz="2800">
                <a:latin typeface="배달의민족 주아" panose="02020603020101020101" pitchFamily="18" charset="-127"/>
                <a:ea typeface="배달의민족 주아"/>
              </a:rPr>
              <a:t>조작</a:t>
            </a:r>
            <a:endParaRPr lang="en-US" altLang="ko-KR" sz="2800">
              <a:ea typeface="배달의민족 주아"/>
              <a:cs typeface="Calibri Ligh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89E90F-0A1F-45E5-9673-00D5918F8607}"/>
              </a:ext>
            </a:extLst>
          </p:cNvPr>
          <p:cNvSpPr/>
          <p:nvPr/>
        </p:nvSpPr>
        <p:spPr>
          <a:xfrm>
            <a:off x="4916429" y="2479613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endParaRPr lang="ko-KR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DDCA65-15EF-4E89-91E7-91FBA46A71AC}"/>
              </a:ext>
            </a:extLst>
          </p:cNvPr>
          <p:cNvSpPr/>
          <p:nvPr/>
        </p:nvSpPr>
        <p:spPr>
          <a:xfrm>
            <a:off x="4920060" y="3235356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endParaRPr lang="ko-KR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A10BE1-0E8C-4831-847C-E16D61F95ECB}"/>
              </a:ext>
            </a:extLst>
          </p:cNvPr>
          <p:cNvSpPr/>
          <p:nvPr/>
        </p:nvSpPr>
        <p:spPr>
          <a:xfrm>
            <a:off x="4157755" y="3233508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endParaRPr lang="ko-KR" altLang="en-US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70FB9-39BD-48CA-92E4-4D8A031B09FB}"/>
              </a:ext>
            </a:extLst>
          </p:cNvPr>
          <p:cNvSpPr/>
          <p:nvPr/>
        </p:nvSpPr>
        <p:spPr>
          <a:xfrm>
            <a:off x="5685607" y="3233508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</a:t>
            </a:r>
            <a:endParaRPr lang="ko-KR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0D0243-9AE8-477B-B2B8-57E62AB82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64" y="2479613"/>
            <a:ext cx="1512898" cy="151289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3C0BC9-A53C-447E-8455-7D89B2F10499}"/>
              </a:ext>
            </a:extLst>
          </p:cNvPr>
          <p:cNvSpPr/>
          <p:nvPr/>
        </p:nvSpPr>
        <p:spPr>
          <a:xfrm>
            <a:off x="4505811" y="4203750"/>
            <a:ext cx="2780789" cy="1362242"/>
          </a:xfrm>
          <a:prstGeom prst="roundRect">
            <a:avLst/>
          </a:prstGeom>
          <a:solidFill>
            <a:srgbClr val="4882EA"/>
          </a:solidFill>
          <a:ln w="38100"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숄더</a:t>
            </a:r>
            <a:r>
              <a:rPr lang="ko-KR" altLang="en-US" sz="1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뷰</a:t>
            </a:r>
            <a:endParaRPr lang="en-US" altLang="ko-KR" sz="18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 Light"/>
              </a:rPr>
              <a:t>W A S D </a:t>
            </a:r>
            <a:r>
              <a:rPr lang="ko-KR" altLang="en-US" sz="1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 Light"/>
              </a:rPr>
              <a:t>이동</a:t>
            </a:r>
            <a:endParaRPr lang="en-US" altLang="ko-KR" sz="18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 Light"/>
              </a:rPr>
              <a:t>마우스 좌 클릭 공격</a:t>
            </a:r>
            <a:endParaRPr lang="en-US" altLang="ko-KR" sz="180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4724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42378-849A-4620-923A-81AB1F02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" y="31335"/>
            <a:ext cx="4055421" cy="166808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03. </a:t>
            </a:r>
            <a:br>
              <a:rPr lang="en-US" altLang="ko-KR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</a:br>
            <a:r>
              <a:rPr lang="ko-KR" altLang="en-US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 요소와 집중 분야</a:t>
            </a:r>
            <a:br>
              <a:rPr lang="en-US" altLang="ko-KR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2400">
              <a:ea typeface="배달의민족 주아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E899A32-58E9-4A79-A875-C0AC8423B52A}"/>
              </a:ext>
            </a:extLst>
          </p:cNvPr>
          <p:cNvSpPr/>
          <p:nvPr/>
        </p:nvSpPr>
        <p:spPr>
          <a:xfrm>
            <a:off x="573932" y="1488332"/>
            <a:ext cx="10627468" cy="1300588"/>
          </a:xfrm>
          <a:prstGeom prst="roundRect">
            <a:avLst/>
          </a:prstGeom>
          <a:solidFill>
            <a:srgbClr val="2368E5"/>
          </a:solidFill>
          <a:ln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기술적요소</a:t>
            </a:r>
          </a:p>
          <a:p>
            <a:pPr algn="ctr"/>
            <a:r>
              <a:rPr lang="ko-KR" altLang="en-US" sz="3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중점 연구 분야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FD152C4-9496-424D-B607-1EBF8C351D34}"/>
              </a:ext>
            </a:extLst>
          </p:cNvPr>
          <p:cNvSpPr/>
          <p:nvPr/>
        </p:nvSpPr>
        <p:spPr>
          <a:xfrm>
            <a:off x="573932" y="3088532"/>
            <a:ext cx="10627468" cy="3243688"/>
          </a:xfrm>
          <a:prstGeom prst="roundRect">
            <a:avLst/>
          </a:prstGeom>
          <a:solidFill>
            <a:srgbClr val="2368E5"/>
          </a:solidFill>
          <a:ln>
            <a:solidFill>
              <a:srgbClr val="236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numCol="2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배달의민족 주아"/>
                <a:ea typeface="배달의민족 주아"/>
              </a:rPr>
              <a:t>다중 조명 처리와 그림자 매핑</a:t>
            </a:r>
            <a:endParaRPr lang="en-US" altLang="ko-KR" sz="2000">
              <a:latin typeface="배달의민족 주아"/>
              <a:ea typeface="배달의민족 주아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err="1">
                <a:latin typeface="배달의민족 주아" panose="02020603020101020101" pitchFamily="18" charset="-127"/>
                <a:ea typeface="배달의민족 주아"/>
              </a:rPr>
              <a:t>블렌딩과</a:t>
            </a:r>
            <a:r>
              <a:rPr lang="ko-KR" altLang="en-US" sz="2000">
                <a:latin typeface="배달의민족 주아" panose="02020603020101020101" pitchFamily="18" charset="-127"/>
                <a:ea typeface="배달의민족 주아"/>
              </a:rPr>
              <a:t> 텍스처 매핑</a:t>
            </a:r>
            <a:endParaRPr lang="en-US" altLang="ko-KR" sz="2000"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배달의민족 주아" panose="02020603020101020101" pitchFamily="18" charset="-127"/>
                <a:ea typeface="배달의민족 주아"/>
              </a:rPr>
              <a:t>애니메이션에 대한 이해와 적용</a:t>
            </a:r>
            <a:endParaRPr lang="en-US" altLang="ko-KR" sz="2000"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배달의민족 주아" panose="02020603020101020101" pitchFamily="18" charset="-127"/>
                <a:ea typeface="배달의민족 주아"/>
              </a:rPr>
              <a:t>IOCP </a:t>
            </a:r>
            <a:r>
              <a:rPr lang="ko-KR" altLang="en-US" sz="2000">
                <a:latin typeface="배달의민족 주아" panose="02020603020101020101" pitchFamily="18" charset="-127"/>
                <a:ea typeface="배달의민족 주아"/>
              </a:rPr>
              <a:t>서버</a:t>
            </a:r>
            <a:endParaRPr lang="en-US" altLang="ko-KR" sz="2000"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배달의민족 주아" panose="02020603020101020101" pitchFamily="18" charset="-127"/>
                <a:ea typeface="배달의민족 주아"/>
              </a:rPr>
              <a:t>게임서버와 데이터베이스 연결</a:t>
            </a:r>
            <a:endParaRPr lang="en-US" altLang="ko-KR" sz="2000"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배달의민족 주아" panose="02020603020101020101" pitchFamily="18" charset="-127"/>
                <a:ea typeface="배달의민족 주아"/>
              </a:rPr>
              <a:t>Thread</a:t>
            </a:r>
            <a:r>
              <a:rPr lang="ko-KR" altLang="en-US" sz="2000">
                <a:latin typeface="배달의민족 주아" panose="02020603020101020101" pitchFamily="18" charset="-127"/>
                <a:ea typeface="배달의민족 주아"/>
              </a:rPr>
              <a:t>간 동기화</a:t>
            </a:r>
            <a:endParaRPr lang="en-US" altLang="ko-KR" sz="2000">
              <a:latin typeface="배달의민족 주아" panose="02020603020101020101" pitchFamily="18" charset="-127"/>
              <a:ea typeface="배달의민족 주아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5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1C69CA-3CFE-44FA-A295-FCDE7BD9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32664"/>
              </p:ext>
            </p:extLst>
          </p:nvPr>
        </p:nvGraphicFramePr>
        <p:xfrm>
          <a:off x="666633" y="1072134"/>
          <a:ext cx="11008332" cy="47137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19577">
                  <a:extLst>
                    <a:ext uri="{9D8B030D-6E8A-4147-A177-3AD203B41FA5}">
                      <a16:colId xmlns:a16="http://schemas.microsoft.com/office/drawing/2014/main" val="3207245399"/>
                    </a:ext>
                  </a:extLst>
                </a:gridCol>
                <a:gridCol w="3619577">
                  <a:extLst>
                    <a:ext uri="{9D8B030D-6E8A-4147-A177-3AD203B41FA5}">
                      <a16:colId xmlns:a16="http://schemas.microsoft.com/office/drawing/2014/main" val="2949575052"/>
                    </a:ext>
                  </a:extLst>
                </a:gridCol>
                <a:gridCol w="3769178">
                  <a:extLst>
                    <a:ext uri="{9D8B030D-6E8A-4147-A177-3AD203B41FA5}">
                      <a16:colId xmlns:a16="http://schemas.microsoft.com/office/drawing/2014/main" val="681437507"/>
                    </a:ext>
                  </a:extLst>
                </a:gridCol>
              </a:tblGrid>
              <a:tr h="50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/>
                        </a:rPr>
                        <a:t>최준혁</a:t>
                      </a:r>
                    </a:p>
                  </a:txBody>
                  <a:tcPr>
                    <a:solidFill>
                      <a:srgbClr val="236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/>
                        </a:rPr>
                        <a:t>박해성</a:t>
                      </a:r>
                      <a:endParaRPr lang="ko-KR" altLang="en-US" err="1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/>
                      </a:endParaRPr>
                    </a:p>
                  </a:txBody>
                  <a:tcPr>
                    <a:solidFill>
                      <a:srgbClr val="2368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/>
                        </a:rPr>
                        <a:t>양원석</a:t>
                      </a:r>
                    </a:p>
                  </a:txBody>
                  <a:tcPr>
                    <a:solidFill>
                      <a:srgbClr val="236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15797"/>
                  </a:ext>
                </a:extLst>
              </a:tr>
              <a:tr h="4212416"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q"/>
                      </a:pPr>
                      <a:r>
                        <a:rPr lang="ko-KR" altLang="en-US" sz="1800" b="0" i="0" u="none" strike="noStrike" noProof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/>
                        </a:rPr>
                        <a:t>클라이언트 프레임워크</a:t>
                      </a:r>
                      <a:endParaRPr lang="en-US" altLang="ko-KR" sz="1800" b="0" i="0" u="none" strike="noStrike" noProof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/>
                      </a:endParaRPr>
                    </a:p>
                    <a:p>
                      <a:pPr marL="285750" marR="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q"/>
                      </a:pPr>
                      <a:r>
                        <a:rPr lang="ko-KR" altLang="en-US" sz="1800" b="0" i="0" u="none" strike="noStrike" noProof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/>
                        </a:rPr>
                        <a:t>렌더링 엔진</a:t>
                      </a:r>
                      <a:endParaRPr lang="en-US" altLang="ko-KR" sz="1800" b="0" i="0" u="none" strike="noStrike" noProof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/>
                      </a:endParaRPr>
                    </a:p>
                    <a:p>
                      <a:pPr marL="285750" marR="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q"/>
                      </a:pPr>
                      <a:r>
                        <a:rPr lang="ko-KR" altLang="en-US" sz="1800" b="0" i="0" u="none" strike="noStrike" noProof="0">
                          <a:solidFill>
                            <a:schemeClr val="bg1"/>
                          </a:solidFill>
                          <a:latin typeface="배달의민족 도현"/>
                          <a:ea typeface="배달의민족 도현"/>
                        </a:rPr>
                        <a:t>충돌 처리</a:t>
                      </a:r>
                    </a:p>
                  </a:txBody>
                  <a:tcPr>
                    <a:solidFill>
                      <a:srgbClr val="2368E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20B0604020202020204" pitchFamily="34" charset="0"/>
                        <a:buChar char="q"/>
                      </a:pPr>
                      <a:r>
                        <a:rPr lang="ko-KR" altLang="ko-KR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/>
                          <a:cs typeface="+mn-cs"/>
                        </a:rPr>
                        <a:t>애니메이션</a:t>
                      </a:r>
                      <a:r>
                        <a:rPr lang="ko-KR" alt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/>
                          <a:cs typeface="+mn-cs"/>
                        </a:rPr>
                        <a:t> </a:t>
                      </a:r>
                      <a:r>
                        <a:rPr lang="ko-KR" altLang="ko-KR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/>
                          <a:cs typeface="+mn-cs"/>
                        </a:rPr>
                        <a:t>적용</a:t>
                      </a:r>
                      <a:endParaRPr lang="en-US" altLang="ko-KR" sz="1800" b="0" i="0" u="none" strike="noStrike" kern="1200">
                        <a:solidFill>
                          <a:schemeClr val="bg1"/>
                        </a:solidFill>
                        <a:effectLst/>
                        <a:latin typeface="배달의민족 도현" panose="020B0600000101010101" pitchFamily="50" charset="-127"/>
                        <a:ea typeface="배달의민족 도현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20B0604020202020204" pitchFamily="34" charset="0"/>
                        <a:buChar char="q"/>
                        <a:tabLst/>
                        <a:defRPr/>
                      </a:pPr>
                      <a:r>
                        <a:rPr lang="ko-KR" alt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/>
                          <a:cs typeface="+mn-cs"/>
                        </a:rPr>
                        <a:t>게임 로직</a:t>
                      </a:r>
                      <a:endParaRPr lang="ko-KR" altLang="en-US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/>
                      </a:endParaRPr>
                    </a:p>
                  </a:txBody>
                  <a:tcPr>
                    <a:solidFill>
                      <a:srgbClr val="2368E5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20B0604020202020204" pitchFamily="34" charset="0"/>
                        <a:buChar char="q"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/>
                        </a:rPr>
                        <a:t>게임서버 구현</a:t>
                      </a:r>
                      <a:endParaRPr lang="en-US" altLang="ko-KR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20B0604020202020204" pitchFamily="34" charset="0"/>
                        <a:buChar char="q"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배달의민족 도현"/>
                          <a:ea typeface="배달의민족 도현"/>
                        </a:rPr>
                        <a:t>클라이언트와 서버 간의 송수신</a:t>
                      </a:r>
                      <a:endParaRPr lang="en-US" altLang="ko-KR">
                        <a:solidFill>
                          <a:schemeClr val="bg1"/>
                        </a:solidFill>
                        <a:latin typeface="배달의민족 도현"/>
                        <a:ea typeface="배달의민족 도현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20B0604020202020204" pitchFamily="34" charset="0"/>
                        <a:buChar char="q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  <a:latin typeface="배달의민족 도현"/>
                          <a:ea typeface="배달의민족 도현"/>
                        </a:rPr>
                        <a:t>DB 연동</a:t>
                      </a:r>
                      <a:endParaRPr lang="ko-KR" altLang="en-US">
                        <a:solidFill>
                          <a:schemeClr val="bg1"/>
                        </a:solidFill>
                        <a:latin typeface="배달의민족 도현"/>
                        <a:ea typeface="배달의민족 도현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20B0604020202020204" pitchFamily="34" charset="0"/>
                        <a:buChar char="q"/>
                        <a:tabLst/>
                        <a:defRPr/>
                      </a:pPr>
                      <a:endParaRPr lang="en-US" altLang="ko-KR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285750" marR="0" lvl="0" indent="-28575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20B0604020202020204" pitchFamily="34" charset="0"/>
                        <a:buChar char="q"/>
                      </a:pPr>
                      <a:endParaRPr lang="en-US" altLang="ko-KR" sz="1800" b="0" i="0" u="none" strike="noStrike" kern="1200">
                        <a:solidFill>
                          <a:schemeClr val="bg1"/>
                        </a:solidFill>
                        <a:effectLst/>
                        <a:latin typeface="배달의민족 도현"/>
                        <a:ea typeface="배달의민족 도현" panose="020B0600000101010101" pitchFamily="50" charset="-127"/>
                        <a:cs typeface="+mn-cs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rgbClr val="236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9806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DDC1CBB7-4046-4FE9-AFCA-30EA8995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" y="398836"/>
            <a:ext cx="7558391" cy="54474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04. </a:t>
            </a:r>
            <a:br>
              <a:rPr lang="en-US" altLang="ko-KR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</a:br>
            <a:r>
              <a:rPr lang="ko-KR" altLang="en-US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역할분담</a:t>
            </a:r>
            <a:br>
              <a:rPr lang="en-US" altLang="ko-KR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2400"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378018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42378-849A-4620-923A-81AB1F02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69" y="-106035"/>
            <a:ext cx="4378582" cy="123886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05.</a:t>
            </a:r>
            <a:b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</a:br>
            <a:r>
              <a:rPr lang="ko-KR" altLang="en-US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개발 내용 - 렌더링 엔진</a:t>
            </a:r>
            <a:endParaRPr lang="ko-KR" altLang="en-US" sz="2800">
              <a:solidFill>
                <a:schemeClr val="bg1"/>
              </a:solidFill>
              <a:ea typeface="배달의민족 주아"/>
              <a:cs typeface="Calibri Light"/>
            </a:endParaRP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FDCDAD7C-C81C-97B5-C81E-40389053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9" y="1032055"/>
            <a:ext cx="2645507" cy="1482119"/>
          </a:xfrm>
          <a:prstGeom prst="rect">
            <a:avLst/>
          </a:prstGeom>
        </p:spPr>
      </p:pic>
      <p:pic>
        <p:nvPicPr>
          <p:cNvPr id="9" name="그림 9" descr="옅은, 닫기이(가) 표시된 사진&#10;&#10;자동 생성된 설명">
            <a:extLst>
              <a:ext uri="{FF2B5EF4-FFF2-40B4-BE49-F238E27FC236}">
                <a16:creationId xmlns:a16="http://schemas.microsoft.com/office/drawing/2014/main" id="{B2C852A4-EB08-05F5-E0EE-E50F736AD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5" y="4935635"/>
            <a:ext cx="2645508" cy="1539197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C67F0D5-9438-FD1F-D43A-7C71679EF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092" y="3964412"/>
            <a:ext cx="4452815" cy="2514488"/>
          </a:xfrm>
          <a:prstGeom prst="rect">
            <a:avLst/>
          </a:prstGeom>
        </p:spPr>
      </p:pic>
      <p:pic>
        <p:nvPicPr>
          <p:cNvPr id="11" name="그림 15">
            <a:extLst>
              <a:ext uri="{FF2B5EF4-FFF2-40B4-BE49-F238E27FC236}">
                <a16:creationId xmlns:a16="http://schemas.microsoft.com/office/drawing/2014/main" id="{49A01F8C-55A5-C339-6040-41B7B6BA0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401" y="1033040"/>
            <a:ext cx="4403969" cy="2476613"/>
          </a:xfrm>
          <a:prstGeom prst="rect">
            <a:avLst/>
          </a:prstGeom>
        </p:spPr>
      </p:pic>
      <p:pic>
        <p:nvPicPr>
          <p:cNvPr id="28" name="그림 28">
            <a:extLst>
              <a:ext uri="{FF2B5EF4-FFF2-40B4-BE49-F238E27FC236}">
                <a16:creationId xmlns:a16="http://schemas.microsoft.com/office/drawing/2014/main" id="{C932B12E-EC22-9918-542A-D5C6B27FC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84" y="2861304"/>
            <a:ext cx="2645508" cy="1770393"/>
          </a:xfrm>
          <a:prstGeom prst="rect">
            <a:avLst/>
          </a:prstGeom>
        </p:spPr>
      </p:pic>
      <p:pic>
        <p:nvPicPr>
          <p:cNvPr id="30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B4D48CE2-FA0B-F522-931F-2E4EF2531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4092" y="1030929"/>
            <a:ext cx="4452815" cy="2480834"/>
          </a:xfrm>
          <a:prstGeom prst="rect">
            <a:avLst/>
          </a:prstGeom>
        </p:spPr>
      </p:pic>
      <p:pic>
        <p:nvPicPr>
          <p:cNvPr id="31" name="그림 31">
            <a:extLst>
              <a:ext uri="{FF2B5EF4-FFF2-40B4-BE49-F238E27FC236}">
                <a16:creationId xmlns:a16="http://schemas.microsoft.com/office/drawing/2014/main" id="{435137F0-662C-B9D9-AA2F-B8390D4FD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400" y="3968116"/>
            <a:ext cx="4403969" cy="25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1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42378-849A-4620-923A-81AB1F02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69" y="79580"/>
            <a:ext cx="3577506" cy="123886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05.</a:t>
            </a:r>
            <a:br>
              <a:rPr lang="en-US" altLang="ko-KR" sz="2800">
                <a:latin typeface="배달의민족 주아" panose="02020603020101020101" pitchFamily="18" charset="-127"/>
                <a:ea typeface="배달의민족 주아"/>
              </a:rPr>
            </a:br>
            <a:r>
              <a:rPr lang="ko-KR" altLang="en-US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/>
              </a:rPr>
              <a:t>개발 내용</a:t>
            </a:r>
            <a:endParaRPr lang="ko-KR" altLang="en-US" sz="2800">
              <a:solidFill>
                <a:schemeClr val="bg1"/>
              </a:solidFill>
              <a:ea typeface="배달의민족 주아"/>
              <a:cs typeface="Calibr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54844-95AF-4DCC-B8B1-68D19003A041}"/>
              </a:ext>
            </a:extLst>
          </p:cNvPr>
          <p:cNvSpPr txBox="1"/>
          <p:nvPr/>
        </p:nvSpPr>
        <p:spPr>
          <a:xfrm>
            <a:off x="260908" y="1355760"/>
            <a:ext cx="39814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ko-KR">
                <a:solidFill>
                  <a:schemeClr val="bg1"/>
                </a:solidFill>
                <a:ea typeface="맑은 고딕"/>
                <a:cs typeface="Calibri"/>
              </a:rPr>
              <a:t>서버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7991EE-9573-9D51-1ED7-5F4998EF29C9}"/>
              </a:ext>
            </a:extLst>
          </p:cNvPr>
          <p:cNvSpPr/>
          <p:nvPr/>
        </p:nvSpPr>
        <p:spPr>
          <a:xfrm>
            <a:off x="225424" y="1828799"/>
            <a:ext cx="5682028" cy="4259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C66120-5383-B628-3BDF-E459C2366D19}"/>
              </a:ext>
            </a:extLst>
          </p:cNvPr>
          <p:cNvSpPr/>
          <p:nvPr/>
        </p:nvSpPr>
        <p:spPr>
          <a:xfrm>
            <a:off x="6242648" y="1828799"/>
            <a:ext cx="5848715" cy="416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E9B5C5-CE66-365E-B5C5-A4035DDD87AE}"/>
              </a:ext>
            </a:extLst>
          </p:cNvPr>
          <p:cNvSpPr txBox="1"/>
          <p:nvPr/>
        </p:nvSpPr>
        <p:spPr>
          <a:xfrm>
            <a:off x="6483908" y="1387510"/>
            <a:ext cx="39814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데이터 베이스 연동</a:t>
            </a: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B8619F89-64CA-F699-12F4-622696EA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6" y="2478311"/>
            <a:ext cx="5541362" cy="3063116"/>
          </a:xfrm>
          <a:prstGeom prst="rect">
            <a:avLst/>
          </a:prstGeom>
        </p:spPr>
      </p:pic>
      <p:pic>
        <p:nvPicPr>
          <p:cNvPr id="14" name="그림 16" descr="텍스트, 측정기, 주차장, 스크린샷이(가) 표시된 사진&#10;&#10;자동 생성된 설명">
            <a:extLst>
              <a:ext uri="{FF2B5EF4-FFF2-40B4-BE49-F238E27FC236}">
                <a16:creationId xmlns:a16="http://schemas.microsoft.com/office/drawing/2014/main" id="{45313EE1-BA2E-0C2F-B175-620EA4B2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32" y="1986842"/>
            <a:ext cx="4916772" cy="38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B1F078CE1E4B64CB1F83603E84DA3DC" ma:contentTypeVersion="9" ma:contentTypeDescription="새 문서를 만듭니다." ma:contentTypeScope="" ma:versionID="da6533a7efd8e846c58801d3d9c3a3ea">
  <xsd:schema xmlns:xsd="http://www.w3.org/2001/XMLSchema" xmlns:xs="http://www.w3.org/2001/XMLSchema" xmlns:p="http://schemas.microsoft.com/office/2006/metadata/properties" xmlns:ns2="a9c9ae88-d0de-4389-bc2a-bf7e21ecab07" targetNamespace="http://schemas.microsoft.com/office/2006/metadata/properties" ma:root="true" ma:fieldsID="cd05b158e9718d65312166c538998bbd" ns2:_="">
    <xsd:import namespace="a9c9ae88-d0de-4389-bc2a-bf7e21ecab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c9ae88-d0de-4389-bc2a-bf7e21ecab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51FD17-3A3A-4ED8-B4CD-CC918FF229EF}">
  <ds:schemaRefs>
    <ds:schemaRef ds:uri="a9c9ae88-d0de-4389-bc2a-bf7e21ecab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C398DEC-B176-4E53-B2A5-6E370BB4AE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173E1AE-635F-4837-B38A-D6887951B7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와이드스크린</PresentationFormat>
  <Paragraphs>182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Tmon몬소리 Black</vt:lpstr>
      <vt:lpstr>맑은 고딕</vt:lpstr>
      <vt:lpstr>배달의</vt:lpstr>
      <vt:lpstr>배달의민족 도현</vt:lpstr>
      <vt:lpstr>배달의민족 주아</vt:lpstr>
      <vt:lpstr>Arial</vt:lpstr>
      <vt:lpstr>Calibri</vt:lpstr>
      <vt:lpstr>calibri light</vt:lpstr>
      <vt:lpstr>calibri light</vt:lpstr>
      <vt:lpstr>Wingdings</vt:lpstr>
      <vt:lpstr>Office Theme</vt:lpstr>
      <vt:lpstr>PowerPoint 프레젠테이션</vt:lpstr>
      <vt:lpstr>PowerPoint 프레젠테이션</vt:lpstr>
      <vt:lpstr>01. 개요 -게임소개</vt:lpstr>
      <vt:lpstr>PowerPoint 프레젠테이션</vt:lpstr>
      <vt:lpstr>02. 게임조작</vt:lpstr>
      <vt:lpstr>03.  기술적 요소와 집중 분야 </vt:lpstr>
      <vt:lpstr>04.  역할분담 </vt:lpstr>
      <vt:lpstr>05. 개발 내용 - 렌더링 엔진</vt:lpstr>
      <vt:lpstr>05. 개발 내용</vt:lpstr>
      <vt:lpstr>05. 개발 내용</vt:lpstr>
      <vt:lpstr>06. 문제점 및 보완책</vt:lpstr>
      <vt:lpstr>07.  기존 개발 일정  - 개인별 진행도</vt:lpstr>
      <vt:lpstr>07.  기존 개발 일정  - 전체 개발 진행도</vt:lpstr>
      <vt:lpstr>07.  향후 개발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최준혁(2017184035)</cp:lastModifiedBy>
  <cp:revision>2</cp:revision>
  <dcterms:created xsi:type="dcterms:W3CDTF">2021-11-24T12:31:06Z</dcterms:created>
  <dcterms:modified xsi:type="dcterms:W3CDTF">2022-05-02T11:53:31Z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0x0101003B1F078CE1E4B64CB1F83603E84DA3DC</vt:lpwstr>
  </property>
</Properties>
</file>